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8" r:id="rId1"/>
  </p:sldMasterIdLst>
  <p:notesMasterIdLst>
    <p:notesMasterId r:id="rId32"/>
  </p:notesMasterIdLst>
  <p:sldIdLst>
    <p:sldId id="272" r:id="rId2"/>
    <p:sldId id="322" r:id="rId3"/>
    <p:sldId id="323" r:id="rId4"/>
    <p:sldId id="355" r:id="rId5"/>
    <p:sldId id="373" r:id="rId6"/>
    <p:sldId id="324" r:id="rId7"/>
    <p:sldId id="349" r:id="rId8"/>
    <p:sldId id="345" r:id="rId9"/>
    <p:sldId id="350" r:id="rId10"/>
    <p:sldId id="346" r:id="rId11"/>
    <p:sldId id="356" r:id="rId12"/>
    <p:sldId id="347" r:id="rId13"/>
    <p:sldId id="357" r:id="rId14"/>
    <p:sldId id="374" r:id="rId15"/>
    <p:sldId id="262" r:id="rId16"/>
    <p:sldId id="358" r:id="rId17"/>
    <p:sldId id="360" r:id="rId18"/>
    <p:sldId id="361" r:id="rId19"/>
    <p:sldId id="362" r:id="rId20"/>
    <p:sldId id="363" r:id="rId21"/>
    <p:sldId id="364" r:id="rId22"/>
    <p:sldId id="365" r:id="rId23"/>
    <p:sldId id="367" r:id="rId24"/>
    <p:sldId id="368" r:id="rId25"/>
    <p:sldId id="369" r:id="rId26"/>
    <p:sldId id="370" r:id="rId27"/>
    <p:sldId id="371" r:id="rId28"/>
    <p:sldId id="372" r:id="rId29"/>
    <p:sldId id="348" r:id="rId30"/>
    <p:sldId id="343" r:id="rId31"/>
  </p:sldIdLst>
  <p:sldSz cx="12192000" cy="6858000"/>
  <p:notesSz cx="6858000" cy="9144000"/>
  <p:embeddedFontLst>
    <p:embeddedFont>
      <p:font typeface="CMU Serif" panose="020B0604020202020204" charset="0"/>
      <p:regular r:id="rId33"/>
      <p:bold r:id="rId34"/>
      <p:italic r:id="rId35"/>
      <p:boldItalic r:id="rId36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0E0791"/>
    <a:srgbClr val="FF0C03"/>
    <a:srgbClr val="0000FF"/>
    <a:srgbClr val="4E95D9"/>
    <a:srgbClr val="2121FF"/>
    <a:srgbClr val="FF0000"/>
    <a:srgbClr val="F474E5"/>
    <a:srgbClr val="41FF41"/>
    <a:srgbClr val="E91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2AA14D-6277-44EF-AA2A-11BADC73507C}" v="209" dt="2026-09-07T15:59:59.453"/>
    <p1510:client id="{A2231B68-5E7A-379D-5CFE-61489BE37F9C}" v="2" dt="2026-09-08T07:50:58.710"/>
    <p1510:client id="{BDCF7384-AE99-A72A-5064-CE33790CFC88}" v="18" dt="2026-09-08T11:37:08.325"/>
    <p1510:client id="{ECFC111A-DFC4-4A46-AA7E-3FE8142179A6}" v="592" dt="2026-09-08T11:45:33.2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nxiang Wang" userId="S::11141916@polimi.it::ee74bab9-cd35-492f-a69e-225f4f208bda" providerId="AD" clId="Web-{BDCF7384-AE99-A72A-5064-CE33790CFC88}"/>
    <pc:docChg chg="modSld">
      <pc:chgData name="Junxiang Wang" userId="S::11141916@polimi.it::ee74bab9-cd35-492f-a69e-225f4f208bda" providerId="AD" clId="Web-{BDCF7384-AE99-A72A-5064-CE33790CFC88}" dt="2026-09-08T11:37:08.325" v="14" actId="20577"/>
      <pc:docMkLst>
        <pc:docMk/>
      </pc:docMkLst>
      <pc:sldChg chg="modSp">
        <pc:chgData name="Junxiang Wang" userId="S::11141916@polimi.it::ee74bab9-cd35-492f-a69e-225f4f208bda" providerId="AD" clId="Web-{BDCF7384-AE99-A72A-5064-CE33790CFC88}" dt="2026-09-08T11:37:08.325" v="14" actId="20577"/>
        <pc:sldMkLst>
          <pc:docMk/>
          <pc:sldMk cId="2019733381" sldId="348"/>
        </pc:sldMkLst>
        <pc:spChg chg="mod">
          <ac:chgData name="Junxiang Wang" userId="S::11141916@polimi.it::ee74bab9-cd35-492f-a69e-225f4f208bda" providerId="AD" clId="Web-{BDCF7384-AE99-A72A-5064-CE33790CFC88}" dt="2026-09-08T11:37:08.325" v="14" actId="20577"/>
          <ac:spMkLst>
            <pc:docMk/>
            <pc:sldMk cId="2019733381" sldId="348"/>
            <ac:spMk id="3" creationId="{D4E2C603-B52F-F5FE-84EE-D753BA65C2B4}"/>
          </ac:spMkLst>
        </pc:spChg>
      </pc:sldChg>
    </pc:docChg>
  </pc:docChgLst>
  <pc:docChgLst>
    <pc:chgData name="Andrea Tonini" userId="S::10827808@polimi.it::fc326775-d55e-43bd-aebe-4c551bcc9d0b" providerId="AD" clId="Web-{A2231B68-5E7A-379D-5CFE-61489BE37F9C}"/>
    <pc:docChg chg="sldOrd">
      <pc:chgData name="Andrea Tonini" userId="S::10827808@polimi.it::fc326775-d55e-43bd-aebe-4c551bcc9d0b" providerId="AD" clId="Web-{A2231B68-5E7A-379D-5CFE-61489BE37F9C}" dt="2026-09-08T07:50:58.710" v="1"/>
      <pc:docMkLst>
        <pc:docMk/>
      </pc:docMkLst>
      <pc:sldChg chg="ord">
        <pc:chgData name="Andrea Tonini" userId="S::10827808@polimi.it::fc326775-d55e-43bd-aebe-4c551bcc9d0b" providerId="AD" clId="Web-{A2231B68-5E7A-379D-5CFE-61489BE37F9C}" dt="2026-09-08T07:50:58.710" v="0"/>
        <pc:sldMkLst>
          <pc:docMk/>
          <pc:sldMk cId="3434488929" sldId="343"/>
        </pc:sldMkLst>
      </pc:sldChg>
      <pc:sldChg chg="ord">
        <pc:chgData name="Andrea Tonini" userId="S::10827808@polimi.it::fc326775-d55e-43bd-aebe-4c551bcc9d0b" providerId="AD" clId="Web-{A2231B68-5E7A-379D-5CFE-61489BE37F9C}" dt="2026-09-08T07:50:58.710" v="1"/>
        <pc:sldMkLst>
          <pc:docMk/>
          <pc:sldMk cId="2019733381" sldId="348"/>
        </pc:sldMkLst>
      </pc:sldChg>
    </pc:docChg>
  </pc:docChgLst>
  <pc:docChgLst>
    <pc:chgData name="Junxiang Wang" userId="ee74bab9-cd35-492f-a69e-225f4f208bda" providerId="ADAL" clId="{C286CD35-9AEE-48D2-B708-AC4EBFA3F788}"/>
    <pc:docChg chg="undo custSel addSld delSld modSld sldOrd">
      <pc:chgData name="Junxiang Wang" userId="ee74bab9-cd35-492f-a69e-225f4f208bda" providerId="ADAL" clId="{C286CD35-9AEE-48D2-B708-AC4EBFA3F788}" dt="2026-09-08T11:21:03.769" v="471" actId="1076"/>
      <pc:docMkLst>
        <pc:docMk/>
      </pc:docMkLst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0" sldId="262"/>
        </pc:sldMkLst>
      </pc:sldChg>
      <pc:sldChg chg="addSp delSp modSp add mod ord">
        <pc:chgData name="Junxiang Wang" userId="ee74bab9-cd35-492f-a69e-225f4f208bda" providerId="ADAL" clId="{C286CD35-9AEE-48D2-B708-AC4EBFA3F788}" dt="2026-09-07T15:49:01.198" v="258" actId="1036"/>
        <pc:sldMkLst>
          <pc:docMk/>
          <pc:sldMk cId="3209144608" sldId="262"/>
        </pc:sldMkLst>
        <pc:spChg chg="mod">
          <ac:chgData name="Junxiang Wang" userId="ee74bab9-cd35-492f-a69e-225f4f208bda" providerId="ADAL" clId="{C286CD35-9AEE-48D2-B708-AC4EBFA3F788}" dt="2026-09-07T15:30:55.685" v="228" actId="20577"/>
          <ac:spMkLst>
            <pc:docMk/>
            <pc:sldMk cId="3209144608" sldId="262"/>
            <ac:spMk id="253" creationId="{00000000-0000-0000-0000-000000000000}"/>
          </ac:spMkLst>
        </pc:spChg>
        <pc:spChg chg="del mod">
          <ac:chgData name="Junxiang Wang" userId="ee74bab9-cd35-492f-a69e-225f4f208bda" providerId="ADAL" clId="{C286CD35-9AEE-48D2-B708-AC4EBFA3F788}" dt="2026-09-07T12:53:23.731" v="176" actId="478"/>
          <ac:spMkLst>
            <pc:docMk/>
            <pc:sldMk cId="3209144608" sldId="262"/>
            <ac:spMk id="255" creationId="{00000000-0000-0000-0000-000000000000}"/>
          </ac:spMkLst>
        </pc:spChg>
        <pc:picChg chg="add mod">
          <ac:chgData name="Junxiang Wang" userId="ee74bab9-cd35-492f-a69e-225f4f208bda" providerId="ADAL" clId="{C286CD35-9AEE-48D2-B708-AC4EBFA3F788}" dt="2026-09-07T15:49:01.198" v="258" actId="1036"/>
          <ac:picMkLst>
            <pc:docMk/>
            <pc:sldMk cId="3209144608" sldId="262"/>
            <ac:picMk id="3" creationId="{D80CF353-D06C-7D6E-6831-040585A69571}"/>
          </ac:picMkLst>
        </pc:picChg>
        <pc:picChg chg="mod">
          <ac:chgData name="Junxiang Wang" userId="ee74bab9-cd35-492f-a69e-225f4f208bda" providerId="ADAL" clId="{C286CD35-9AEE-48D2-B708-AC4EBFA3F788}" dt="2026-09-07T15:48:46.846" v="244" actId="1076"/>
          <ac:picMkLst>
            <pc:docMk/>
            <pc:sldMk cId="3209144608" sldId="262"/>
            <ac:picMk id="256" creationId="{00000000-0000-0000-0000-000000000000}"/>
          </ac:picMkLst>
        </pc:picChg>
        <pc:picChg chg="del">
          <ac:chgData name="Junxiang Wang" userId="ee74bab9-cd35-492f-a69e-225f4f208bda" providerId="ADAL" clId="{C286CD35-9AEE-48D2-B708-AC4EBFA3F788}" dt="2026-09-07T12:53:19.704" v="174" actId="478"/>
          <ac:picMkLst>
            <pc:docMk/>
            <pc:sldMk cId="3209144608" sldId="262"/>
            <ac:picMk id="257" creationId="{00000000-0000-0000-0000-000000000000}"/>
          </ac:picMkLst>
        </pc:picChg>
        <pc:picChg chg="mod">
          <ac:chgData name="Junxiang Wang" userId="ee74bab9-cd35-492f-a69e-225f4f208bda" providerId="ADAL" clId="{C286CD35-9AEE-48D2-B708-AC4EBFA3F788}" dt="2026-09-07T15:48:51.734" v="245" actId="1076"/>
          <ac:picMkLst>
            <pc:docMk/>
            <pc:sldMk cId="3209144608" sldId="262"/>
            <ac:picMk id="258" creationId="{00000000-0000-0000-0000-000000000000}"/>
          </ac:picMkLst>
        </pc:picChg>
        <pc:picChg chg="del">
          <ac:chgData name="Junxiang Wang" userId="ee74bab9-cd35-492f-a69e-225f4f208bda" providerId="ADAL" clId="{C286CD35-9AEE-48D2-B708-AC4EBFA3F788}" dt="2026-09-07T12:53:25.271" v="177" actId="478"/>
          <ac:picMkLst>
            <pc:docMk/>
            <pc:sldMk cId="3209144608" sldId="262"/>
            <ac:picMk id="259" creationId="{00000000-0000-0000-0000-000000000000}"/>
          </ac:picMkLst>
        </pc:picChg>
        <pc:picChg chg="del">
          <ac:chgData name="Junxiang Wang" userId="ee74bab9-cd35-492f-a69e-225f4f208bda" providerId="ADAL" clId="{C286CD35-9AEE-48D2-B708-AC4EBFA3F788}" dt="2026-09-07T12:53:18.142" v="173" actId="478"/>
          <ac:picMkLst>
            <pc:docMk/>
            <pc:sldMk cId="3209144608" sldId="262"/>
            <ac:picMk id="260" creationId="{00000000-0000-0000-0000-000000000000}"/>
          </ac:picMkLst>
        </pc:picChg>
        <pc:picChg chg="del">
          <ac:chgData name="Junxiang Wang" userId="ee74bab9-cd35-492f-a69e-225f4f208bda" providerId="ADAL" clId="{C286CD35-9AEE-48D2-B708-AC4EBFA3F788}" dt="2026-09-07T15:48:32.216" v="241" actId="478"/>
          <ac:picMkLst>
            <pc:docMk/>
            <pc:sldMk cId="3209144608" sldId="262"/>
            <ac:picMk id="261" creationId="{00000000-0000-0000-0000-000000000000}"/>
          </ac:picMkLst>
        </pc:picChg>
      </pc:sldChg>
      <pc:sldChg chg="addSp delSp mod">
        <pc:chgData name="Junxiang Wang" userId="ee74bab9-cd35-492f-a69e-225f4f208bda" providerId="ADAL" clId="{C286CD35-9AEE-48D2-B708-AC4EBFA3F788}" dt="2026-09-07T12:09:50.395" v="1" actId="22"/>
        <pc:sldMkLst>
          <pc:docMk/>
          <pc:sldMk cId="3434488929" sldId="343"/>
        </pc:sldMkLst>
        <pc:spChg chg="add del">
          <ac:chgData name="Junxiang Wang" userId="ee74bab9-cd35-492f-a69e-225f4f208bda" providerId="ADAL" clId="{C286CD35-9AEE-48D2-B708-AC4EBFA3F788}" dt="2026-09-07T12:09:50.395" v="1" actId="22"/>
          <ac:spMkLst>
            <pc:docMk/>
            <pc:sldMk cId="3434488929" sldId="343"/>
            <ac:spMk id="7" creationId="{5A2ED2AE-38BE-7FD9-16D8-C4E453874ECB}"/>
          </ac:spMkLst>
        </pc:spChg>
      </pc:sldChg>
      <pc:sldChg chg="addSp modSp mod">
        <pc:chgData name="Junxiang Wang" userId="ee74bab9-cd35-492f-a69e-225f4f208bda" providerId="ADAL" clId="{C286CD35-9AEE-48D2-B708-AC4EBFA3F788}" dt="2026-09-07T15:56:54.654" v="401" actId="14100"/>
        <pc:sldMkLst>
          <pc:docMk/>
          <pc:sldMk cId="1587880986" sldId="355"/>
        </pc:sldMkLst>
        <pc:spChg chg="mod">
          <ac:chgData name="Junxiang Wang" userId="ee74bab9-cd35-492f-a69e-225f4f208bda" providerId="ADAL" clId="{C286CD35-9AEE-48D2-B708-AC4EBFA3F788}" dt="2026-09-07T15:51:55.337" v="303" actId="1037"/>
          <ac:spMkLst>
            <pc:docMk/>
            <pc:sldMk cId="1587880986" sldId="355"/>
            <ac:spMk id="13" creationId="{56E1032F-72FB-44AC-18C4-E1F159D7E660}"/>
          </ac:spMkLst>
        </pc:spChg>
        <pc:spChg chg="mod">
          <ac:chgData name="Junxiang Wang" userId="ee74bab9-cd35-492f-a69e-225f4f208bda" providerId="ADAL" clId="{C286CD35-9AEE-48D2-B708-AC4EBFA3F788}" dt="2026-09-07T15:51:55.337" v="303" actId="1037"/>
          <ac:spMkLst>
            <pc:docMk/>
            <pc:sldMk cId="1587880986" sldId="355"/>
            <ac:spMk id="15" creationId="{D47D4000-285D-29C9-DF7E-B0A419487EB5}"/>
          </ac:spMkLst>
        </pc:spChg>
        <pc:spChg chg="mod">
          <ac:chgData name="Junxiang Wang" userId="ee74bab9-cd35-492f-a69e-225f4f208bda" providerId="ADAL" clId="{C286CD35-9AEE-48D2-B708-AC4EBFA3F788}" dt="2026-09-07T15:52:09.349" v="308" actId="20577"/>
          <ac:spMkLst>
            <pc:docMk/>
            <pc:sldMk cId="1587880986" sldId="355"/>
            <ac:spMk id="17" creationId="{1F828C94-6FB7-9F88-913B-DF4E96234C2B}"/>
          </ac:spMkLst>
        </pc:spChg>
        <pc:spChg chg="mod">
          <ac:chgData name="Junxiang Wang" userId="ee74bab9-cd35-492f-a69e-225f4f208bda" providerId="ADAL" clId="{C286CD35-9AEE-48D2-B708-AC4EBFA3F788}" dt="2026-09-07T15:52:13.019" v="309" actId="20577"/>
          <ac:spMkLst>
            <pc:docMk/>
            <pc:sldMk cId="1587880986" sldId="355"/>
            <ac:spMk id="21" creationId="{9912921C-F081-92C0-0B34-5607F9ACFBE3}"/>
          </ac:spMkLst>
        </pc:spChg>
        <pc:spChg chg="mod ord">
          <ac:chgData name="Junxiang Wang" userId="ee74bab9-cd35-492f-a69e-225f4f208bda" providerId="ADAL" clId="{C286CD35-9AEE-48D2-B708-AC4EBFA3F788}" dt="2026-09-07T15:56:35.564" v="398" actId="166"/>
          <ac:spMkLst>
            <pc:docMk/>
            <pc:sldMk cId="1587880986" sldId="355"/>
            <ac:spMk id="23" creationId="{8D9AE495-ED30-5170-8E79-641D2062E292}"/>
          </ac:spMkLst>
        </pc:spChg>
        <pc:spChg chg="mod">
          <ac:chgData name="Junxiang Wang" userId="ee74bab9-cd35-492f-a69e-225f4f208bda" providerId="ADAL" clId="{C286CD35-9AEE-48D2-B708-AC4EBFA3F788}" dt="2026-09-07T15:56:23.194" v="397" actId="20577"/>
          <ac:spMkLst>
            <pc:docMk/>
            <pc:sldMk cId="1587880986" sldId="355"/>
            <ac:spMk id="25" creationId="{A531D204-26BD-26E9-CB92-CC0C5122EB96}"/>
          </ac:spMkLst>
        </pc:spChg>
        <pc:spChg chg="mod">
          <ac:chgData name="Junxiang Wang" userId="ee74bab9-cd35-492f-a69e-225f4f208bda" providerId="ADAL" clId="{C286CD35-9AEE-48D2-B708-AC4EBFA3F788}" dt="2026-09-07T15:54:06.291" v="352" actId="5793"/>
          <ac:spMkLst>
            <pc:docMk/>
            <pc:sldMk cId="1587880986" sldId="355"/>
            <ac:spMk id="27" creationId="{DC99D51C-B76B-BEB8-2A94-406D7CDA03E6}"/>
          </ac:spMkLst>
        </pc:spChg>
        <pc:spChg chg="mod">
          <ac:chgData name="Junxiang Wang" userId="ee74bab9-cd35-492f-a69e-225f4f208bda" providerId="ADAL" clId="{C286CD35-9AEE-48D2-B708-AC4EBFA3F788}" dt="2026-09-07T15:53:18.346" v="343" actId="1037"/>
          <ac:spMkLst>
            <pc:docMk/>
            <pc:sldMk cId="1587880986" sldId="355"/>
            <ac:spMk id="29" creationId="{7AB4C3B7-5E47-BAD1-1A10-ADC8B501DC1D}"/>
          </ac:spMkLst>
        </pc:spChg>
        <pc:picChg chg="add mod modCrop">
          <ac:chgData name="Junxiang Wang" userId="ee74bab9-cd35-492f-a69e-225f4f208bda" providerId="ADAL" clId="{C286CD35-9AEE-48D2-B708-AC4EBFA3F788}" dt="2026-09-07T15:55:46.497" v="390" actId="1038"/>
          <ac:picMkLst>
            <pc:docMk/>
            <pc:sldMk cId="1587880986" sldId="355"/>
            <ac:picMk id="10" creationId="{9BB693F1-354C-ADD3-00CB-9982CFFF3A68}"/>
          </ac:picMkLst>
        </pc:picChg>
        <pc:picChg chg="add mod">
          <ac:chgData name="Junxiang Wang" userId="ee74bab9-cd35-492f-a69e-225f4f208bda" providerId="ADAL" clId="{C286CD35-9AEE-48D2-B708-AC4EBFA3F788}" dt="2026-09-07T15:56:54.654" v="401" actId="14100"/>
          <ac:picMkLst>
            <pc:docMk/>
            <pc:sldMk cId="1587880986" sldId="355"/>
            <ac:picMk id="14" creationId="{F52E0BCC-09DF-DBB5-5FA3-5500E437438B}"/>
          </ac:picMkLst>
        </pc:picChg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1476083090" sldId="358"/>
        </pc:sldMkLst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761949731" sldId="358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2158251172" sldId="358"/>
        </pc:sldMkLst>
        <pc:spChg chg="mod">
          <ac:chgData name="Junxiang Wang" userId="ee74bab9-cd35-492f-a69e-225f4f208bda" providerId="ADAL" clId="{C286CD35-9AEE-48D2-B708-AC4EBFA3F788}" dt="2026-09-07T12:22:14.946" v="28" actId="20577"/>
          <ac:spMkLst>
            <pc:docMk/>
            <pc:sldMk cId="2158251172" sldId="358"/>
            <ac:spMk id="4" creationId="{573C243F-7484-D299-9939-E3ECA20DA988}"/>
          </ac:spMkLst>
        </pc:spChg>
        <pc:spChg chg="del">
          <ac:chgData name="Junxiang Wang" userId="ee74bab9-cd35-492f-a69e-225f4f208bda" providerId="ADAL" clId="{C286CD35-9AEE-48D2-B708-AC4EBFA3F788}" dt="2026-09-07T12:21:54.072" v="7" actId="478"/>
          <ac:spMkLst>
            <pc:docMk/>
            <pc:sldMk cId="2158251172" sldId="358"/>
            <ac:spMk id="25" creationId="{1A8C1F74-E098-4DB7-A847-F6A06AFD49CF}"/>
          </ac:spMkLst>
        </pc:spChg>
        <pc:grpChg chg="del">
          <ac:chgData name="Junxiang Wang" userId="ee74bab9-cd35-492f-a69e-225f4f208bda" providerId="ADAL" clId="{C286CD35-9AEE-48D2-B708-AC4EBFA3F788}" dt="2026-09-07T12:21:44.276" v="4" actId="478"/>
          <ac:grpSpMkLst>
            <pc:docMk/>
            <pc:sldMk cId="2158251172" sldId="358"/>
            <ac:grpSpMk id="5" creationId="{72C5BAC6-2E69-A6A3-3ACD-47A834AFEC22}"/>
          </ac:grpSpMkLst>
        </pc:grpChg>
        <pc:picChg chg="del">
          <ac:chgData name="Junxiang Wang" userId="ee74bab9-cd35-492f-a69e-225f4f208bda" providerId="ADAL" clId="{C286CD35-9AEE-48D2-B708-AC4EBFA3F788}" dt="2026-09-07T12:21:47.699" v="5" actId="478"/>
          <ac:picMkLst>
            <pc:docMk/>
            <pc:sldMk cId="2158251172" sldId="358"/>
            <ac:picMk id="18" creationId="{05575A03-FF61-418E-8817-FB51B17331B4}"/>
          </ac:picMkLst>
        </pc:picChg>
        <pc:picChg chg="del">
          <ac:chgData name="Junxiang Wang" userId="ee74bab9-cd35-492f-a69e-225f4f208bda" providerId="ADAL" clId="{C286CD35-9AEE-48D2-B708-AC4EBFA3F788}" dt="2026-09-07T12:21:40.697" v="3" actId="478"/>
          <ac:picMkLst>
            <pc:docMk/>
            <pc:sldMk cId="2158251172" sldId="358"/>
            <ac:picMk id="19" creationId="{D76DAFF7-3D0D-8A5F-2603-E50147D235C0}"/>
          </ac:picMkLst>
        </pc:picChg>
        <pc:picChg chg="add">
          <ac:chgData name="Junxiang Wang" userId="ee74bab9-cd35-492f-a69e-225f4f208bda" providerId="ADAL" clId="{C286CD35-9AEE-48D2-B708-AC4EBFA3F788}" dt="2026-09-07T12:21:49.138" v="6" actId="22"/>
          <ac:picMkLst>
            <pc:docMk/>
            <pc:sldMk cId="2158251172" sldId="358"/>
            <ac:picMk id="21" creationId="{A03C802B-C0C7-043E-80A0-DD9838928C17}"/>
          </ac:picMkLst>
        </pc:picChg>
        <pc:picChg chg="add">
          <ac:chgData name="Junxiang Wang" userId="ee74bab9-cd35-492f-a69e-225f4f208bda" providerId="ADAL" clId="{C286CD35-9AEE-48D2-B708-AC4EBFA3F788}" dt="2026-09-07T12:22:08.575" v="8" actId="22"/>
          <ac:picMkLst>
            <pc:docMk/>
            <pc:sldMk cId="2158251172" sldId="358"/>
            <ac:picMk id="23" creationId="{75DA7ACA-6CFE-E863-F2C6-A370EA27BA40}"/>
          </ac:picMkLst>
        </pc:picChg>
      </pc:sldChg>
      <pc:sldChg chg="delSp add del mod">
        <pc:chgData name="Junxiang Wang" userId="ee74bab9-cd35-492f-a69e-225f4f208bda" providerId="ADAL" clId="{C286CD35-9AEE-48D2-B708-AC4EBFA3F788}" dt="2026-09-07T12:22:49.693" v="35" actId="47"/>
        <pc:sldMkLst>
          <pc:docMk/>
          <pc:sldMk cId="2965018872" sldId="359"/>
        </pc:sldMkLst>
        <pc:picChg chg="del">
          <ac:chgData name="Junxiang Wang" userId="ee74bab9-cd35-492f-a69e-225f4f208bda" providerId="ADAL" clId="{C286CD35-9AEE-48D2-B708-AC4EBFA3F788}" dt="2026-09-07T12:22:45.073" v="33" actId="478"/>
          <ac:picMkLst>
            <pc:docMk/>
            <pc:sldMk cId="2965018872" sldId="359"/>
            <ac:picMk id="21" creationId="{B67EB000-2F01-DC59-0855-8FD917A5E60E}"/>
          </ac:picMkLst>
        </pc:picChg>
        <pc:picChg chg="del">
          <ac:chgData name="Junxiang Wang" userId="ee74bab9-cd35-492f-a69e-225f4f208bda" providerId="ADAL" clId="{C286CD35-9AEE-48D2-B708-AC4EBFA3F788}" dt="2026-09-07T12:22:38.072" v="30" actId="478"/>
          <ac:picMkLst>
            <pc:docMk/>
            <pc:sldMk cId="2965018872" sldId="359"/>
            <ac:picMk id="23" creationId="{BB30D848-49C0-56B0-EB51-B5B9854DC8F2}"/>
          </ac:picMkLst>
        </pc:picChg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1374270142" sldId="360"/>
        </pc:sldMkLst>
        <pc:picChg chg="add mod">
          <ac:chgData name="Junxiang Wang" userId="ee74bab9-cd35-492f-a69e-225f4f208bda" providerId="ADAL" clId="{C286CD35-9AEE-48D2-B708-AC4EBFA3F788}" dt="2026-09-07T12:23:27.804" v="40" actId="1076"/>
          <ac:picMkLst>
            <pc:docMk/>
            <pc:sldMk cId="1374270142" sldId="360"/>
            <ac:picMk id="6" creationId="{920E7586-4D84-0194-8B11-D32BA2A5D00F}"/>
          </ac:picMkLst>
        </pc:picChg>
        <pc:picChg chg="del">
          <ac:chgData name="Junxiang Wang" userId="ee74bab9-cd35-492f-a69e-225f4f208bda" providerId="ADAL" clId="{C286CD35-9AEE-48D2-B708-AC4EBFA3F788}" dt="2026-09-07T12:23:19.199" v="37" actId="478"/>
          <ac:picMkLst>
            <pc:docMk/>
            <pc:sldMk cId="1374270142" sldId="360"/>
            <ac:picMk id="21" creationId="{C88D852D-7590-B1E9-C097-3CE7AE81EA73}"/>
          </ac:picMkLst>
        </pc:picChg>
        <pc:picChg chg="del">
          <ac:chgData name="Junxiang Wang" userId="ee74bab9-cd35-492f-a69e-225f4f208bda" providerId="ADAL" clId="{C286CD35-9AEE-48D2-B708-AC4EBFA3F788}" dt="2026-09-07T12:23:17.630" v="36" actId="478"/>
          <ac:picMkLst>
            <pc:docMk/>
            <pc:sldMk cId="1374270142" sldId="360"/>
            <ac:picMk id="23" creationId="{691E66E3-F764-DC28-F97B-12F5FCAE9887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917445883" sldId="360"/>
        </pc:sldMkLst>
      </pc:sldChg>
      <pc:sldChg chg="add del">
        <pc:chgData name="Junxiang Wang" userId="ee74bab9-cd35-492f-a69e-225f4f208bda" providerId="ADAL" clId="{C286CD35-9AEE-48D2-B708-AC4EBFA3F788}" dt="2026-09-07T12:22:41.859" v="32" actId="47"/>
        <pc:sldMkLst>
          <pc:docMk/>
          <pc:sldMk cId="2314111263" sldId="360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2594357725" sldId="360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481733429" sldId="361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1101268129" sldId="361"/>
        </pc:sldMkLst>
        <pc:picChg chg="del">
          <ac:chgData name="Junxiang Wang" userId="ee74bab9-cd35-492f-a69e-225f4f208bda" providerId="ADAL" clId="{C286CD35-9AEE-48D2-B708-AC4EBFA3F788}" dt="2026-09-07T12:24:25.855" v="42" actId="478"/>
          <ac:picMkLst>
            <pc:docMk/>
            <pc:sldMk cId="1101268129" sldId="361"/>
            <ac:picMk id="6" creationId="{EEBB2064-9657-5119-CF9A-29975B23A809}"/>
          </ac:picMkLst>
        </pc:picChg>
        <pc:picChg chg="add mod">
          <ac:chgData name="Junxiang Wang" userId="ee74bab9-cd35-492f-a69e-225f4f208bda" providerId="ADAL" clId="{C286CD35-9AEE-48D2-B708-AC4EBFA3F788}" dt="2026-09-07T12:25:05.613" v="46" actId="1076"/>
          <ac:picMkLst>
            <pc:docMk/>
            <pc:sldMk cId="1101268129" sldId="361"/>
            <ac:picMk id="7" creationId="{18356DC6-04A4-2976-4501-4F4ED50A158F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3447104766" sldId="361"/>
        </pc:sldMkLst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202994065" sldId="362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321586455" sldId="362"/>
        </pc:sldMkLst>
        <pc:picChg chg="add mod">
          <ac:chgData name="Junxiang Wang" userId="ee74bab9-cd35-492f-a69e-225f4f208bda" providerId="ADAL" clId="{C286CD35-9AEE-48D2-B708-AC4EBFA3F788}" dt="2026-09-07T12:35:37.377" v="52" actId="1076"/>
          <ac:picMkLst>
            <pc:docMk/>
            <pc:sldMk cId="321586455" sldId="362"/>
            <ac:picMk id="6" creationId="{1260463C-C4EB-0067-2A77-AF49FA2DB258}"/>
          </ac:picMkLst>
        </pc:picChg>
        <pc:picChg chg="del">
          <ac:chgData name="Junxiang Wang" userId="ee74bab9-cd35-492f-a69e-225f4f208bda" providerId="ADAL" clId="{C286CD35-9AEE-48D2-B708-AC4EBFA3F788}" dt="2026-09-07T12:25:41.534" v="48" actId="478"/>
          <ac:picMkLst>
            <pc:docMk/>
            <pc:sldMk cId="321586455" sldId="362"/>
            <ac:picMk id="7" creationId="{1922B4AF-63A1-1225-7127-48472A7B3DF1}"/>
          </ac:picMkLst>
        </pc:picChg>
      </pc:sldChg>
      <pc:sldChg chg="add del">
        <pc:chgData name="Junxiang Wang" userId="ee74bab9-cd35-492f-a69e-225f4f208bda" providerId="ADAL" clId="{C286CD35-9AEE-48D2-B708-AC4EBFA3F788}" dt="2026-09-07T12:24:28.865" v="44"/>
        <pc:sldMkLst>
          <pc:docMk/>
          <pc:sldMk cId="1575521246" sldId="362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2515224967" sldId="362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1451920799" sldId="363"/>
        </pc:sldMkLst>
        <pc:picChg chg="del">
          <ac:chgData name="Junxiang Wang" userId="ee74bab9-cd35-492f-a69e-225f4f208bda" providerId="ADAL" clId="{C286CD35-9AEE-48D2-B708-AC4EBFA3F788}" dt="2026-09-07T12:36:26.226" v="55" actId="478"/>
          <ac:picMkLst>
            <pc:docMk/>
            <pc:sldMk cId="1451920799" sldId="363"/>
            <ac:picMk id="6" creationId="{979A99C2-86B0-54CA-18FE-E9194CF3EBD2}"/>
          </ac:picMkLst>
        </pc:picChg>
        <pc:picChg chg="add mod">
          <ac:chgData name="Junxiang Wang" userId="ee74bab9-cd35-492f-a69e-225f4f208bda" providerId="ADAL" clId="{C286CD35-9AEE-48D2-B708-AC4EBFA3F788}" dt="2026-09-07T12:36:32.530" v="57"/>
          <ac:picMkLst>
            <pc:docMk/>
            <pc:sldMk cId="1451920799" sldId="363"/>
            <ac:picMk id="7" creationId="{AEED6314-643A-5CFE-2223-65563E48E6F7}"/>
          </ac:picMkLst>
        </pc:picChg>
        <pc:picChg chg="add del">
          <ac:chgData name="Junxiang Wang" userId="ee74bab9-cd35-492f-a69e-225f4f208bda" providerId="ADAL" clId="{C286CD35-9AEE-48D2-B708-AC4EBFA3F788}" dt="2026-09-07T12:37:07.439" v="60" actId="478"/>
          <ac:picMkLst>
            <pc:docMk/>
            <pc:sldMk cId="1451920799" sldId="363"/>
            <ac:picMk id="9" creationId="{8EF3089D-611B-CAFE-8086-543CA306ED41}"/>
          </ac:picMkLst>
        </pc:picChg>
      </pc:sldChg>
      <pc:sldChg chg="add del">
        <pc:chgData name="Junxiang Wang" userId="ee74bab9-cd35-492f-a69e-225f4f208bda" providerId="ADAL" clId="{C286CD35-9AEE-48D2-B708-AC4EBFA3F788}" dt="2026-09-07T12:35:41.748" v="53" actId="47"/>
        <pc:sldMkLst>
          <pc:docMk/>
          <pc:sldMk cId="1583154848" sldId="363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1729821772" sldId="363"/>
        </pc:sldMkLst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3104055587" sldId="363"/>
        </pc:sldMkLst>
      </pc:sldChg>
      <pc:sldChg chg="delSp modSp add mod">
        <pc:chgData name="Junxiang Wang" userId="ee74bab9-cd35-492f-a69e-225f4f208bda" providerId="ADAL" clId="{C286CD35-9AEE-48D2-B708-AC4EBFA3F788}" dt="2026-09-07T13:06:57.110" v="181" actId="1076"/>
        <pc:sldMkLst>
          <pc:docMk/>
          <pc:sldMk cId="380768330" sldId="364"/>
        </pc:sldMkLst>
        <pc:picChg chg="del">
          <ac:chgData name="Junxiang Wang" userId="ee74bab9-cd35-492f-a69e-225f4f208bda" providerId="ADAL" clId="{C286CD35-9AEE-48D2-B708-AC4EBFA3F788}" dt="2026-09-07T13:06:54.516" v="180" actId="478"/>
          <ac:picMkLst>
            <pc:docMk/>
            <pc:sldMk cId="380768330" sldId="364"/>
            <ac:picMk id="7" creationId="{40760AA5-8E8F-CF32-8D81-560B0F963A02}"/>
          </ac:picMkLst>
        </pc:picChg>
        <pc:picChg chg="mod">
          <ac:chgData name="Junxiang Wang" userId="ee74bab9-cd35-492f-a69e-225f4f208bda" providerId="ADAL" clId="{C286CD35-9AEE-48D2-B708-AC4EBFA3F788}" dt="2026-09-07T13:06:57.110" v="181" actId="1076"/>
          <ac:picMkLst>
            <pc:docMk/>
            <pc:sldMk cId="380768330" sldId="364"/>
            <ac:picMk id="9" creationId="{FB252E7F-B9DF-C954-7B72-ABE077E0CC3D}"/>
          </ac:picMkLst>
        </pc:picChg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3148118651" sldId="364"/>
        </pc:sldMkLst>
        <pc:picChg chg="add del">
          <ac:chgData name="Junxiang Wang" userId="ee74bab9-cd35-492f-a69e-225f4f208bda" providerId="ADAL" clId="{C286CD35-9AEE-48D2-B708-AC4EBFA3F788}" dt="2026-09-07T12:38:02.939" v="67" actId="478"/>
          <ac:picMkLst>
            <pc:docMk/>
            <pc:sldMk cId="3148118651" sldId="364"/>
            <ac:picMk id="6" creationId="{306FF104-F00E-5CE2-5C1A-2F8ECED56EDA}"/>
          </ac:picMkLst>
        </pc:picChg>
        <pc:picChg chg="mod">
          <ac:chgData name="Junxiang Wang" userId="ee74bab9-cd35-492f-a69e-225f4f208bda" providerId="ADAL" clId="{C286CD35-9AEE-48D2-B708-AC4EBFA3F788}" dt="2026-09-07T12:37:16.216" v="62" actId="14100"/>
          <ac:picMkLst>
            <pc:docMk/>
            <pc:sldMk cId="3148118651" sldId="364"/>
            <ac:picMk id="9" creationId="{FB252E7F-B9DF-C954-7B72-ABE077E0CC3D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4273223217" sldId="364"/>
        </pc:sldMkLst>
      </pc:sldChg>
      <pc:sldChg chg="addSp delSp modSp add mod">
        <pc:chgData name="Junxiang Wang" userId="ee74bab9-cd35-492f-a69e-225f4f208bda" providerId="ADAL" clId="{C286CD35-9AEE-48D2-B708-AC4EBFA3F788}" dt="2026-09-07T13:15:23.340" v="219" actId="1036"/>
        <pc:sldMkLst>
          <pc:docMk/>
          <pc:sldMk cId="414079648" sldId="365"/>
        </pc:sldMkLst>
        <pc:spChg chg="add del mod">
          <ac:chgData name="Junxiang Wang" userId="ee74bab9-cd35-492f-a69e-225f4f208bda" providerId="ADAL" clId="{C286CD35-9AEE-48D2-B708-AC4EBFA3F788}" dt="2026-09-07T13:13:52.537" v="205" actId="478"/>
          <ac:spMkLst>
            <pc:docMk/>
            <pc:sldMk cId="414079648" sldId="365"/>
            <ac:spMk id="7" creationId="{3CC763E2-6D82-00D9-DAE8-4809DD2BCF76}"/>
          </ac:spMkLst>
        </pc:spChg>
        <pc:picChg chg="add del mod">
          <ac:chgData name="Junxiang Wang" userId="ee74bab9-cd35-492f-a69e-225f4f208bda" providerId="ADAL" clId="{C286CD35-9AEE-48D2-B708-AC4EBFA3F788}" dt="2026-09-07T13:12:18.101" v="185" actId="478"/>
          <ac:picMkLst>
            <pc:docMk/>
            <pc:sldMk cId="414079648" sldId="365"/>
            <ac:picMk id="6" creationId="{C67C3C4A-BC08-58C8-8C50-E53C69620658}"/>
          </ac:picMkLst>
        </pc:picChg>
        <pc:picChg chg="add mod">
          <ac:chgData name="Junxiang Wang" userId="ee74bab9-cd35-492f-a69e-225f4f208bda" providerId="ADAL" clId="{C286CD35-9AEE-48D2-B708-AC4EBFA3F788}" dt="2026-09-07T13:13:52.009" v="204" actId="1076"/>
          <ac:picMkLst>
            <pc:docMk/>
            <pc:sldMk cId="414079648" sldId="365"/>
            <ac:picMk id="10" creationId="{57623F52-2E7D-3B93-BC90-DA7989E5C618}"/>
          </ac:picMkLst>
        </pc:picChg>
        <pc:picChg chg="add del mod">
          <ac:chgData name="Junxiang Wang" userId="ee74bab9-cd35-492f-a69e-225f4f208bda" providerId="ADAL" clId="{C286CD35-9AEE-48D2-B708-AC4EBFA3F788}" dt="2026-09-07T13:14:00.706" v="207" actId="478"/>
          <ac:picMkLst>
            <pc:docMk/>
            <pc:sldMk cId="414079648" sldId="365"/>
            <ac:picMk id="12" creationId="{6ECAE0AB-C8A0-3674-98FE-A2A47493BCCF}"/>
          </ac:picMkLst>
        </pc:picChg>
        <pc:picChg chg="add mod">
          <ac:chgData name="Junxiang Wang" userId="ee74bab9-cd35-492f-a69e-225f4f208bda" providerId="ADAL" clId="{C286CD35-9AEE-48D2-B708-AC4EBFA3F788}" dt="2026-09-07T13:15:23.340" v="219" actId="1036"/>
          <ac:picMkLst>
            <pc:docMk/>
            <pc:sldMk cId="414079648" sldId="365"/>
            <ac:picMk id="14" creationId="{421E87BD-2204-D2FF-E0CF-5D20CF755FBB}"/>
          </ac:picMkLst>
        </pc:picChg>
        <pc:picChg chg="add mod">
          <ac:chgData name="Junxiang Wang" userId="ee74bab9-cd35-492f-a69e-225f4f208bda" providerId="ADAL" clId="{C286CD35-9AEE-48D2-B708-AC4EBFA3F788}" dt="2026-09-07T13:15:07.314" v="213" actId="1076"/>
          <ac:picMkLst>
            <pc:docMk/>
            <pc:sldMk cId="414079648" sldId="365"/>
            <ac:picMk id="16" creationId="{437BF47E-DE49-84D8-1DC1-682455E87EA0}"/>
          </ac:picMkLst>
        </pc:picChg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546334243" sldId="365"/>
        </pc:sldMkLst>
        <pc:picChg chg="add del">
          <ac:chgData name="Junxiang Wang" userId="ee74bab9-cd35-492f-a69e-225f4f208bda" providerId="ADAL" clId="{C286CD35-9AEE-48D2-B708-AC4EBFA3F788}" dt="2026-09-07T12:38:06.639" v="68" actId="478"/>
          <ac:picMkLst>
            <pc:docMk/>
            <pc:sldMk cId="546334243" sldId="365"/>
            <ac:picMk id="6" creationId="{CCDFE0B0-0EC2-02B0-06E5-DB79318FB9FF}"/>
          </ac:picMkLst>
        </pc:picChg>
        <pc:picChg chg="del">
          <ac:chgData name="Junxiang Wang" userId="ee74bab9-cd35-492f-a69e-225f4f208bda" providerId="ADAL" clId="{C286CD35-9AEE-48D2-B708-AC4EBFA3F788}" dt="2026-09-07T12:38:08.728" v="70" actId="478"/>
          <ac:picMkLst>
            <pc:docMk/>
            <pc:sldMk cId="546334243" sldId="365"/>
            <ac:picMk id="7" creationId="{7BA047E5-3F36-3053-82AD-AAD98B082527}"/>
          </ac:picMkLst>
        </pc:picChg>
        <pc:picChg chg="add mod">
          <ac:chgData name="Junxiang Wang" userId="ee74bab9-cd35-492f-a69e-225f4f208bda" providerId="ADAL" clId="{C286CD35-9AEE-48D2-B708-AC4EBFA3F788}" dt="2026-09-07T12:38:15.206" v="84" actId="1036"/>
          <ac:picMkLst>
            <pc:docMk/>
            <pc:sldMk cId="546334243" sldId="365"/>
            <ac:picMk id="8" creationId="{E2B23A56-2105-6F89-D587-CB745D48F251}"/>
          </ac:picMkLst>
        </pc:picChg>
        <pc:picChg chg="del">
          <ac:chgData name="Junxiang Wang" userId="ee74bab9-cd35-492f-a69e-225f4f208bda" providerId="ADAL" clId="{C286CD35-9AEE-48D2-B708-AC4EBFA3F788}" dt="2026-09-07T12:38:07.653" v="69" actId="478"/>
          <ac:picMkLst>
            <pc:docMk/>
            <pc:sldMk cId="546334243" sldId="365"/>
            <ac:picMk id="9" creationId="{112D960D-1AB8-B0D6-95D4-01C5299233B0}"/>
          </ac:picMkLst>
        </pc:picChg>
        <pc:picChg chg="add del">
          <ac:chgData name="Junxiang Wang" userId="ee74bab9-cd35-492f-a69e-225f4f208bda" providerId="ADAL" clId="{C286CD35-9AEE-48D2-B708-AC4EBFA3F788}" dt="2026-09-07T12:39:05.675" v="87" actId="478"/>
          <ac:picMkLst>
            <pc:docMk/>
            <pc:sldMk cId="546334243" sldId="365"/>
            <ac:picMk id="11" creationId="{456E1E0A-0B1C-0F0F-77E1-E47512279538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974297854" sldId="365"/>
        </pc:sldMkLst>
      </pc:sldChg>
      <pc:sldChg chg="add del">
        <pc:chgData name="Junxiang Wang" userId="ee74bab9-cd35-492f-a69e-225f4f208bda" providerId="ADAL" clId="{C286CD35-9AEE-48D2-B708-AC4EBFA3F788}" dt="2026-09-07T13:15:18.366" v="216" actId="47"/>
        <pc:sldMkLst>
          <pc:docMk/>
          <pc:sldMk cId="777701467" sldId="366"/>
        </pc:sldMkLst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553393143" sldId="366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2074033546" sldId="366"/>
        </pc:sldMkLst>
        <pc:picChg chg="add mod">
          <ac:chgData name="Junxiang Wang" userId="ee74bab9-cd35-492f-a69e-225f4f208bda" providerId="ADAL" clId="{C286CD35-9AEE-48D2-B708-AC4EBFA3F788}" dt="2026-09-07T12:39:20.683" v="96" actId="1076"/>
          <ac:picMkLst>
            <pc:docMk/>
            <pc:sldMk cId="2074033546" sldId="366"/>
            <ac:picMk id="6" creationId="{7FF5370C-B03E-D6E2-A345-183087300D7B}"/>
          </ac:picMkLst>
        </pc:picChg>
        <pc:picChg chg="del">
          <ac:chgData name="Junxiang Wang" userId="ee74bab9-cd35-492f-a69e-225f4f208bda" providerId="ADAL" clId="{C286CD35-9AEE-48D2-B708-AC4EBFA3F788}" dt="2026-09-07T12:39:10.851" v="89" actId="478"/>
          <ac:picMkLst>
            <pc:docMk/>
            <pc:sldMk cId="2074033546" sldId="366"/>
            <ac:picMk id="8" creationId="{EC76E23D-953A-8289-A2F9-D39C82BA94B3}"/>
          </ac:picMkLst>
        </pc:picChg>
        <pc:picChg chg="del">
          <ac:chgData name="Junxiang Wang" userId="ee74bab9-cd35-492f-a69e-225f4f208bda" providerId="ADAL" clId="{C286CD35-9AEE-48D2-B708-AC4EBFA3F788}" dt="2026-09-07T12:39:09.755" v="88" actId="478"/>
          <ac:picMkLst>
            <pc:docMk/>
            <pc:sldMk cId="2074033546" sldId="366"/>
            <ac:picMk id="11" creationId="{3A54661B-A9BC-91C1-4E34-CA526900C30F}"/>
          </ac:picMkLst>
        </pc:picChg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886327829" sldId="367"/>
        </pc:sldMkLst>
        <pc:picChg chg="del">
          <ac:chgData name="Junxiang Wang" userId="ee74bab9-cd35-492f-a69e-225f4f208bda" providerId="ADAL" clId="{C286CD35-9AEE-48D2-B708-AC4EBFA3F788}" dt="2026-09-07T12:40:07.324" v="98" actId="478"/>
          <ac:picMkLst>
            <pc:docMk/>
            <pc:sldMk cId="886327829" sldId="367"/>
            <ac:picMk id="6" creationId="{70162BFD-98C8-815A-21E8-971DCDBE0153}"/>
          </ac:picMkLst>
        </pc:picChg>
        <pc:picChg chg="add mod">
          <ac:chgData name="Junxiang Wang" userId="ee74bab9-cd35-492f-a69e-225f4f208bda" providerId="ADAL" clId="{C286CD35-9AEE-48D2-B708-AC4EBFA3F788}" dt="2026-09-07T12:40:21.504" v="102"/>
          <ac:picMkLst>
            <pc:docMk/>
            <pc:sldMk cId="886327829" sldId="367"/>
            <ac:picMk id="7" creationId="{574C6F06-1ED3-0F49-7685-C7E33D86AA8E}"/>
          </ac:picMkLst>
        </pc:picChg>
        <pc:picChg chg="add del">
          <ac:chgData name="Junxiang Wang" userId="ee74bab9-cd35-492f-a69e-225f4f208bda" providerId="ADAL" clId="{C286CD35-9AEE-48D2-B708-AC4EBFA3F788}" dt="2026-09-07T12:40:59.738" v="109" actId="478"/>
          <ac:picMkLst>
            <pc:docMk/>
            <pc:sldMk cId="886327829" sldId="367"/>
            <ac:picMk id="9" creationId="{8F81E68B-83C4-C417-2215-908C87AD21A9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762477663" sldId="367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4051729628" sldId="367"/>
        </pc:sldMkLst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457337784" sldId="368"/>
        </pc:sldMkLst>
        <pc:picChg chg="add mod">
          <ac:chgData name="Junxiang Wang" userId="ee74bab9-cd35-492f-a69e-225f4f208bda" providerId="ADAL" clId="{C286CD35-9AEE-48D2-B708-AC4EBFA3F788}" dt="2026-09-07T12:40:54.988" v="108"/>
          <ac:picMkLst>
            <pc:docMk/>
            <pc:sldMk cId="457337784" sldId="368"/>
            <ac:picMk id="6" creationId="{1DD9F68E-6775-F5F5-4792-AC096D206FFB}"/>
          </ac:picMkLst>
        </pc:picChg>
        <pc:picChg chg="del">
          <ac:chgData name="Junxiang Wang" userId="ee74bab9-cd35-492f-a69e-225f4f208bda" providerId="ADAL" clId="{C286CD35-9AEE-48D2-B708-AC4EBFA3F788}" dt="2026-09-07T12:40:48.576" v="106" actId="478"/>
          <ac:picMkLst>
            <pc:docMk/>
            <pc:sldMk cId="457337784" sldId="368"/>
            <ac:picMk id="7" creationId="{F763CE25-CF09-F14D-DA5B-A1396257EADF}"/>
          </ac:picMkLst>
        </pc:picChg>
        <pc:picChg chg="del">
          <ac:chgData name="Junxiang Wang" userId="ee74bab9-cd35-492f-a69e-225f4f208bda" providerId="ADAL" clId="{C286CD35-9AEE-48D2-B708-AC4EBFA3F788}" dt="2026-09-07T12:40:44.637" v="105" actId="478"/>
          <ac:picMkLst>
            <pc:docMk/>
            <pc:sldMk cId="457337784" sldId="368"/>
            <ac:picMk id="9" creationId="{95526F2D-E7F2-29F9-1B93-A317EB2BEC8A}"/>
          </ac:picMkLst>
        </pc:picChg>
        <pc:picChg chg="add del">
          <ac:chgData name="Junxiang Wang" userId="ee74bab9-cd35-492f-a69e-225f4f208bda" providerId="ADAL" clId="{C286CD35-9AEE-48D2-B708-AC4EBFA3F788}" dt="2026-09-07T12:41:28.274" v="112" actId="478"/>
          <ac:picMkLst>
            <pc:docMk/>
            <pc:sldMk cId="457337784" sldId="368"/>
            <ac:picMk id="10" creationId="{DB9D1945-6491-283C-8615-57C2D381BCA7}"/>
          </ac:picMkLst>
        </pc:picChg>
      </pc:sldChg>
      <pc:sldChg chg="add del">
        <pc:chgData name="Junxiang Wang" userId="ee74bab9-cd35-492f-a69e-225f4f208bda" providerId="ADAL" clId="{C286CD35-9AEE-48D2-B708-AC4EBFA3F788}" dt="2026-09-07T12:40:13.522" v="100" actId="47"/>
        <pc:sldMkLst>
          <pc:docMk/>
          <pc:sldMk cId="490578676" sldId="368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1587570915" sldId="368"/>
        </pc:sldMkLst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1880784750" sldId="368"/>
        </pc:sldMkLst>
      </pc:sldChg>
      <pc:sldChg chg="add">
        <pc:chgData name="Junxiang Wang" userId="ee74bab9-cd35-492f-a69e-225f4f208bda" providerId="ADAL" clId="{C286CD35-9AEE-48D2-B708-AC4EBFA3F788}" dt="2026-09-07T12:49:53.862" v="172"/>
        <pc:sldMkLst>
          <pc:docMk/>
          <pc:sldMk cId="736353853" sldId="369"/>
        </pc:sldMkLst>
      </pc:sldChg>
      <pc:sldChg chg="addSp del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1085389076" sldId="369"/>
        </pc:sldMkLst>
        <pc:picChg chg="del">
          <ac:chgData name="Junxiang Wang" userId="ee74bab9-cd35-492f-a69e-225f4f208bda" providerId="ADAL" clId="{C286CD35-9AEE-48D2-B708-AC4EBFA3F788}" dt="2026-09-07T12:41:34.878" v="114" actId="478"/>
          <ac:picMkLst>
            <pc:docMk/>
            <pc:sldMk cId="1085389076" sldId="369"/>
            <ac:picMk id="6" creationId="{233A7913-8C97-EE91-8AC7-158BB36F9669}"/>
          </ac:picMkLst>
        </pc:picChg>
        <pc:picChg chg="add">
          <ac:chgData name="Junxiang Wang" userId="ee74bab9-cd35-492f-a69e-225f4f208bda" providerId="ADAL" clId="{C286CD35-9AEE-48D2-B708-AC4EBFA3F788}" dt="2026-09-07T12:41:35.370" v="115" actId="22"/>
          <ac:picMkLst>
            <pc:docMk/>
            <pc:sldMk cId="1085389076" sldId="369"/>
            <ac:picMk id="7" creationId="{EBE4C6AF-4428-EF77-2BFE-F424DEF87DDE}"/>
          </ac:picMkLst>
        </pc:picChg>
        <pc:picChg chg="add del">
          <ac:chgData name="Junxiang Wang" userId="ee74bab9-cd35-492f-a69e-225f4f208bda" providerId="ADAL" clId="{C286CD35-9AEE-48D2-B708-AC4EBFA3F788}" dt="2026-09-07T12:42:37.748" v="120" actId="478"/>
          <ac:picMkLst>
            <pc:docMk/>
            <pc:sldMk cId="1085389076" sldId="369"/>
            <ac:picMk id="9" creationId="{BD8BB4F5-7E34-9318-56F9-73B8C235FFAF}"/>
          </ac:picMkLst>
        </pc:picChg>
        <pc:picChg chg="del">
          <ac:chgData name="Junxiang Wang" userId="ee74bab9-cd35-492f-a69e-225f4f208bda" providerId="ADAL" clId="{C286CD35-9AEE-48D2-B708-AC4EBFA3F788}" dt="2026-09-07T12:41:32.861" v="113" actId="478"/>
          <ac:picMkLst>
            <pc:docMk/>
            <pc:sldMk cId="1085389076" sldId="369"/>
            <ac:picMk id="10" creationId="{70A34CBB-EA3D-FC56-8209-87E7B1EF9E93}"/>
          </ac:picMkLst>
        </pc:picChg>
        <pc:picChg chg="add del">
          <ac:chgData name="Junxiang Wang" userId="ee74bab9-cd35-492f-a69e-225f4f208bda" providerId="ADAL" clId="{C286CD35-9AEE-48D2-B708-AC4EBFA3F788}" dt="2026-09-07T12:42:35.895" v="119" actId="478"/>
          <ac:picMkLst>
            <pc:docMk/>
            <pc:sldMk cId="1085389076" sldId="369"/>
            <ac:picMk id="12" creationId="{185B0FF9-3629-1CEB-7868-9DEF32D372D4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3133196080" sldId="369"/>
        </pc:sldMkLst>
      </pc:sldChg>
      <pc:sldChg chg="modSp add del mod">
        <pc:chgData name="Junxiang Wang" userId="ee74bab9-cd35-492f-a69e-225f4f208bda" providerId="ADAL" clId="{C286CD35-9AEE-48D2-B708-AC4EBFA3F788}" dt="2026-09-07T12:49:47.793" v="171" actId="2696"/>
        <pc:sldMkLst>
          <pc:docMk/>
          <pc:sldMk cId="2316768236" sldId="370"/>
        </pc:sldMkLst>
        <pc:picChg chg="mod">
          <ac:chgData name="Junxiang Wang" userId="ee74bab9-cd35-492f-a69e-225f4f208bda" providerId="ADAL" clId="{C286CD35-9AEE-48D2-B708-AC4EBFA3F788}" dt="2026-09-07T12:49:16.170" v="170" actId="1076"/>
          <ac:picMkLst>
            <pc:docMk/>
            <pc:sldMk cId="2316768236" sldId="370"/>
            <ac:picMk id="6" creationId="{519A1C41-007F-A28A-E65F-B13733996F6C}"/>
          </ac:picMkLst>
        </pc:picChg>
      </pc:sldChg>
      <pc:sldChg chg="addSp 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2731417473" sldId="370"/>
        </pc:sldMkLst>
        <pc:picChg chg="add mod">
          <ac:chgData name="Junxiang Wang" userId="ee74bab9-cd35-492f-a69e-225f4f208bda" providerId="ADAL" clId="{C286CD35-9AEE-48D2-B708-AC4EBFA3F788}" dt="2026-09-07T12:42:55.848" v="151" actId="1036"/>
          <ac:picMkLst>
            <pc:docMk/>
            <pc:sldMk cId="2731417473" sldId="370"/>
            <ac:picMk id="6" creationId="{519A1C41-007F-A28A-E65F-B13733996F6C}"/>
          </ac:picMkLst>
        </pc:picChg>
        <pc:picChg chg="del">
          <ac:chgData name="Junxiang Wang" userId="ee74bab9-cd35-492f-a69e-225f4f208bda" providerId="ADAL" clId="{C286CD35-9AEE-48D2-B708-AC4EBFA3F788}" dt="2026-09-07T12:42:45.873" v="123" actId="478"/>
          <ac:picMkLst>
            <pc:docMk/>
            <pc:sldMk cId="2731417473" sldId="370"/>
            <ac:picMk id="7" creationId="{BF32409B-48DF-C864-DCF6-EE58CC0957C0}"/>
          </ac:picMkLst>
        </pc:picChg>
        <pc:picChg chg="del">
          <ac:chgData name="Junxiang Wang" userId="ee74bab9-cd35-492f-a69e-225f4f208bda" providerId="ADAL" clId="{C286CD35-9AEE-48D2-B708-AC4EBFA3F788}" dt="2026-09-07T12:42:44.263" v="122" actId="21"/>
          <ac:picMkLst>
            <pc:docMk/>
            <pc:sldMk cId="2731417473" sldId="370"/>
            <ac:picMk id="9" creationId="{5E58EA57-675E-41A3-2F86-B587FAD76A91}"/>
          </ac:picMkLst>
        </pc:picChg>
        <pc:picChg chg="add del">
          <ac:chgData name="Junxiang Wang" userId="ee74bab9-cd35-492f-a69e-225f4f208bda" providerId="ADAL" clId="{C286CD35-9AEE-48D2-B708-AC4EBFA3F788}" dt="2026-09-07T12:43:29.042" v="154" actId="478"/>
          <ac:picMkLst>
            <pc:docMk/>
            <pc:sldMk cId="2731417473" sldId="370"/>
            <ac:picMk id="10" creationId="{D6E01092-DFF5-DC72-C8D6-33119591082B}"/>
          </ac:picMkLst>
        </pc:picChg>
        <pc:picChg chg="del">
          <ac:chgData name="Junxiang Wang" userId="ee74bab9-cd35-492f-a69e-225f4f208bda" providerId="ADAL" clId="{C286CD35-9AEE-48D2-B708-AC4EBFA3F788}" dt="2026-09-07T12:42:41.157" v="121" actId="478"/>
          <ac:picMkLst>
            <pc:docMk/>
            <pc:sldMk cId="2731417473" sldId="370"/>
            <ac:picMk id="12" creationId="{564F80DE-C029-9528-7CEF-D3501C5DB687}"/>
          </ac:picMkLst>
        </pc:picChg>
      </pc:sldChg>
      <pc:sldChg chg="addSp delSp modSp add mod">
        <pc:chgData name="Junxiang Wang" userId="ee74bab9-cd35-492f-a69e-225f4f208bda" providerId="ADAL" clId="{C286CD35-9AEE-48D2-B708-AC4EBFA3F788}" dt="2026-09-08T11:17:54.877" v="427" actId="21"/>
        <pc:sldMkLst>
          <pc:docMk/>
          <pc:sldMk cId="3240866373" sldId="370"/>
        </pc:sldMkLst>
        <pc:picChg chg="add del">
          <ac:chgData name="Junxiang Wang" userId="ee74bab9-cd35-492f-a69e-225f4f208bda" providerId="ADAL" clId="{C286CD35-9AEE-48D2-B708-AC4EBFA3F788}" dt="2026-09-08T11:15:07.811" v="422" actId="478"/>
          <ac:picMkLst>
            <pc:docMk/>
            <pc:sldMk cId="3240866373" sldId="370"/>
            <ac:picMk id="5" creationId="{651D5FC4-69BC-46F7-BC9B-A374C7DB9BCD}"/>
          </ac:picMkLst>
        </pc:picChg>
        <pc:picChg chg="add del">
          <ac:chgData name="Junxiang Wang" userId="ee74bab9-cd35-492f-a69e-225f4f208bda" providerId="ADAL" clId="{C286CD35-9AEE-48D2-B708-AC4EBFA3F788}" dt="2026-09-08T11:15:16.948" v="425" actId="22"/>
          <ac:picMkLst>
            <pc:docMk/>
            <pc:sldMk cId="3240866373" sldId="370"/>
            <ac:picMk id="7" creationId="{D3FFFC11-21C0-3D20-5D37-1B9F80737F1F}"/>
          </ac:picMkLst>
        </pc:picChg>
        <pc:picChg chg="add del mod">
          <ac:chgData name="Junxiang Wang" userId="ee74bab9-cd35-492f-a69e-225f4f208bda" providerId="ADAL" clId="{C286CD35-9AEE-48D2-B708-AC4EBFA3F788}" dt="2026-09-08T11:17:54.877" v="427" actId="21"/>
          <ac:picMkLst>
            <pc:docMk/>
            <pc:sldMk cId="3240866373" sldId="370"/>
            <ac:picMk id="9" creationId="{E86F089E-378F-4C88-23F4-C03AD33AA261}"/>
          </ac:picMkLst>
        </pc:picChg>
      </pc:sldChg>
      <pc:sldChg chg="addSp modSp add mod">
        <pc:chgData name="Junxiang Wang" userId="ee74bab9-cd35-492f-a69e-225f4f208bda" providerId="ADAL" clId="{C286CD35-9AEE-48D2-B708-AC4EBFA3F788}" dt="2026-09-07T15:59:59.453" v="409" actId="20577"/>
        <pc:sldMkLst>
          <pc:docMk/>
          <pc:sldMk cId="1892361576" sldId="371"/>
        </pc:sldMkLst>
        <pc:spChg chg="mod">
          <ac:chgData name="Junxiang Wang" userId="ee74bab9-cd35-492f-a69e-225f4f208bda" providerId="ADAL" clId="{C286CD35-9AEE-48D2-B708-AC4EBFA3F788}" dt="2026-09-07T15:59:59.453" v="409" actId="20577"/>
          <ac:spMkLst>
            <pc:docMk/>
            <pc:sldMk cId="1892361576" sldId="371"/>
            <ac:spMk id="2" creationId="{4CFC83BD-4982-B24E-AF3E-A27DA3282A95}"/>
          </ac:spMkLst>
        </pc:spChg>
        <pc:picChg chg="add mod">
          <ac:chgData name="Junxiang Wang" userId="ee74bab9-cd35-492f-a69e-225f4f208bda" providerId="ADAL" clId="{C286CD35-9AEE-48D2-B708-AC4EBFA3F788}" dt="2026-09-07T15:48:13.687" v="240" actId="1076"/>
          <ac:picMkLst>
            <pc:docMk/>
            <pc:sldMk cId="1892361576" sldId="371"/>
            <ac:picMk id="6" creationId="{F4FDA137-6E67-69A1-B0F8-53DBE34FD56D}"/>
          </ac:picMkLst>
        </pc:picChg>
        <pc:picChg chg="mod">
          <ac:chgData name="Junxiang Wang" userId="ee74bab9-cd35-492f-a69e-225f4f208bda" providerId="ADAL" clId="{C286CD35-9AEE-48D2-B708-AC4EBFA3F788}" dt="2026-09-07T15:47:48.797" v="238" actId="1076"/>
          <ac:picMkLst>
            <pc:docMk/>
            <pc:sldMk cId="1892361576" sldId="371"/>
            <ac:picMk id="7" creationId="{C66FF183-911B-DA21-B30F-2B860AA79CBA}"/>
          </ac:picMkLst>
        </pc:picChg>
      </pc:sldChg>
      <pc:sldChg chg="addSp delSp add del mod">
        <pc:chgData name="Junxiang Wang" userId="ee74bab9-cd35-492f-a69e-225f4f208bda" providerId="ADAL" clId="{C286CD35-9AEE-48D2-B708-AC4EBFA3F788}" dt="2026-09-07T12:49:47.793" v="171" actId="2696"/>
        <pc:sldMkLst>
          <pc:docMk/>
          <pc:sldMk cId="2880905594" sldId="371"/>
        </pc:sldMkLst>
        <pc:spChg chg="add del">
          <ac:chgData name="Junxiang Wang" userId="ee74bab9-cd35-492f-a69e-225f4f208bda" providerId="ADAL" clId="{C286CD35-9AEE-48D2-B708-AC4EBFA3F788}" dt="2026-09-07T12:45:40.403" v="166" actId="22"/>
          <ac:spMkLst>
            <pc:docMk/>
            <pc:sldMk cId="2880905594" sldId="371"/>
            <ac:spMk id="6" creationId="{6192ABFC-9F42-A005-EB0F-48683DC98028}"/>
          </ac:spMkLst>
        </pc:spChg>
      </pc:sldChg>
      <pc:sldChg chg="addSp del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3081479859" sldId="371"/>
        </pc:sldMkLst>
        <pc:picChg chg="del">
          <ac:chgData name="Junxiang Wang" userId="ee74bab9-cd35-492f-a69e-225f4f208bda" providerId="ADAL" clId="{C286CD35-9AEE-48D2-B708-AC4EBFA3F788}" dt="2026-09-07T12:43:33.973" v="156" actId="478"/>
          <ac:picMkLst>
            <pc:docMk/>
            <pc:sldMk cId="3081479859" sldId="371"/>
            <ac:picMk id="6" creationId="{1405D373-436E-EC06-1429-59A9E35BDFF9}"/>
          </ac:picMkLst>
        </pc:picChg>
        <pc:picChg chg="add">
          <ac:chgData name="Junxiang Wang" userId="ee74bab9-cd35-492f-a69e-225f4f208bda" providerId="ADAL" clId="{C286CD35-9AEE-48D2-B708-AC4EBFA3F788}" dt="2026-09-07T12:43:34.300" v="157" actId="22"/>
          <ac:picMkLst>
            <pc:docMk/>
            <pc:sldMk cId="3081479859" sldId="371"/>
            <ac:picMk id="7" creationId="{C66FF183-911B-DA21-B30F-2B860AA79CBA}"/>
          </ac:picMkLst>
        </pc:picChg>
        <pc:picChg chg="add del">
          <ac:chgData name="Junxiang Wang" userId="ee74bab9-cd35-492f-a69e-225f4f208bda" providerId="ADAL" clId="{C286CD35-9AEE-48D2-B708-AC4EBFA3F788}" dt="2026-09-07T12:44:23.352" v="162" actId="478"/>
          <ac:picMkLst>
            <pc:docMk/>
            <pc:sldMk cId="3081479859" sldId="371"/>
            <ac:picMk id="9" creationId="{6688D301-33DA-45EF-255C-DD644F4FA2C6}"/>
          </ac:picMkLst>
        </pc:picChg>
        <pc:picChg chg="del">
          <ac:chgData name="Junxiang Wang" userId="ee74bab9-cd35-492f-a69e-225f4f208bda" providerId="ADAL" clId="{C286CD35-9AEE-48D2-B708-AC4EBFA3F788}" dt="2026-09-07T12:43:32.582" v="155" actId="21"/>
          <ac:picMkLst>
            <pc:docMk/>
            <pc:sldMk cId="3081479859" sldId="371"/>
            <ac:picMk id="10" creationId="{CCABFEC0-66D3-C387-DA0C-6C5F6453F23C}"/>
          </ac:picMkLst>
        </pc:picChg>
      </pc:sldChg>
      <pc:sldChg chg="addSp delSp modSp add mod">
        <pc:chgData name="Junxiang Wang" userId="ee74bab9-cd35-492f-a69e-225f4f208bda" providerId="ADAL" clId="{C286CD35-9AEE-48D2-B708-AC4EBFA3F788}" dt="2026-09-08T11:21:03.769" v="471" actId="1076"/>
        <pc:sldMkLst>
          <pc:docMk/>
          <pc:sldMk cId="94375883" sldId="372"/>
        </pc:sldMkLst>
        <pc:spChg chg="mod">
          <ac:chgData name="Junxiang Wang" userId="ee74bab9-cd35-492f-a69e-225f4f208bda" providerId="ADAL" clId="{C286CD35-9AEE-48D2-B708-AC4EBFA3F788}" dt="2026-09-07T15:59:53.464" v="405" actId="20577"/>
          <ac:spMkLst>
            <pc:docMk/>
            <pc:sldMk cId="94375883" sldId="372"/>
            <ac:spMk id="2" creationId="{D63C4CE6-FDBE-93B5-3022-7CB5CB5202F6}"/>
          </ac:spMkLst>
        </pc:spChg>
        <pc:picChg chg="add mod">
          <ac:chgData name="Junxiang Wang" userId="ee74bab9-cd35-492f-a69e-225f4f208bda" providerId="ADAL" clId="{C286CD35-9AEE-48D2-B708-AC4EBFA3F788}" dt="2026-09-08T11:21:03.769" v="471" actId="1076"/>
          <ac:picMkLst>
            <pc:docMk/>
            <pc:sldMk cId="94375883" sldId="372"/>
            <ac:picMk id="5" creationId="{7A35BEBE-5A03-4823-5086-BCCBB70ED1C2}"/>
          </ac:picMkLst>
        </pc:picChg>
        <pc:picChg chg="add del mod">
          <ac:chgData name="Junxiang Wang" userId="ee74bab9-cd35-492f-a69e-225f4f208bda" providerId="ADAL" clId="{C286CD35-9AEE-48D2-B708-AC4EBFA3F788}" dt="2026-09-08T11:10:45.892" v="413" actId="478"/>
          <ac:picMkLst>
            <pc:docMk/>
            <pc:sldMk cId="94375883" sldId="372"/>
            <ac:picMk id="6" creationId="{35F9487D-3F2C-BC21-5AF9-E3FACB6DF861}"/>
          </ac:picMkLst>
        </pc:picChg>
        <pc:picChg chg="add del">
          <ac:chgData name="Junxiang Wang" userId="ee74bab9-cd35-492f-a69e-225f4f208bda" providerId="ADAL" clId="{C286CD35-9AEE-48D2-B708-AC4EBFA3F788}" dt="2026-09-08T11:11:01.974" v="416" actId="22"/>
          <ac:picMkLst>
            <pc:docMk/>
            <pc:sldMk cId="94375883" sldId="372"/>
            <ac:picMk id="7" creationId="{67886787-AEAB-8E7A-6E33-88EBDCFE5391}"/>
          </ac:picMkLst>
        </pc:picChg>
        <pc:picChg chg="add del">
          <ac:chgData name="Junxiang Wang" userId="ee74bab9-cd35-492f-a69e-225f4f208bda" providerId="ADAL" clId="{C286CD35-9AEE-48D2-B708-AC4EBFA3F788}" dt="2026-09-08T11:11:28.032" v="419" actId="478"/>
          <ac:picMkLst>
            <pc:docMk/>
            <pc:sldMk cId="94375883" sldId="372"/>
            <ac:picMk id="8" creationId="{826E827A-8AB2-8024-827A-5FA0271CDA7E}"/>
          </ac:picMkLst>
        </pc:picChg>
        <pc:picChg chg="mod modCrop">
          <ac:chgData name="Junxiang Wang" userId="ee74bab9-cd35-492f-a69e-225f4f208bda" providerId="ADAL" clId="{C286CD35-9AEE-48D2-B708-AC4EBFA3F788}" dt="2026-09-08T11:20:36.886" v="458" actId="1076"/>
          <ac:picMkLst>
            <pc:docMk/>
            <pc:sldMk cId="94375883" sldId="372"/>
            <ac:picMk id="9" creationId="{3B09C3C8-26D9-3393-CDF3-CC36B93701D5}"/>
          </ac:picMkLst>
        </pc:picChg>
        <pc:picChg chg="add mod">
          <ac:chgData name="Junxiang Wang" userId="ee74bab9-cd35-492f-a69e-225f4f208bda" providerId="ADAL" clId="{C286CD35-9AEE-48D2-B708-AC4EBFA3F788}" dt="2026-09-08T11:20:57.069" v="470" actId="1076"/>
          <ac:picMkLst>
            <pc:docMk/>
            <pc:sldMk cId="94375883" sldId="372"/>
            <ac:picMk id="11" creationId="{AEE779BF-34AF-A900-D054-F742BA4D80C9}"/>
          </ac:picMkLst>
        </pc:picChg>
      </pc:sldChg>
      <pc:sldChg chg="add del">
        <pc:chgData name="Junxiang Wang" userId="ee74bab9-cd35-492f-a69e-225f4f208bda" providerId="ADAL" clId="{C286CD35-9AEE-48D2-B708-AC4EBFA3F788}" dt="2026-09-07T12:49:47.793" v="171" actId="2696"/>
        <pc:sldMkLst>
          <pc:docMk/>
          <pc:sldMk cId="3257455442" sldId="372"/>
        </pc:sldMkLst>
      </pc:sldChg>
      <pc:sldChg chg="delSp modSp add del mod">
        <pc:chgData name="Junxiang Wang" userId="ee74bab9-cd35-492f-a69e-225f4f208bda" providerId="ADAL" clId="{C286CD35-9AEE-48D2-B708-AC4EBFA3F788}" dt="2026-09-07T12:44:50.136" v="163" actId="2696"/>
        <pc:sldMkLst>
          <pc:docMk/>
          <pc:sldMk cId="3861286507" sldId="372"/>
        </pc:sldMkLst>
        <pc:picChg chg="del">
          <ac:chgData name="Junxiang Wang" userId="ee74bab9-cd35-492f-a69e-225f4f208bda" providerId="ADAL" clId="{C286CD35-9AEE-48D2-B708-AC4EBFA3F788}" dt="2026-09-07T12:44:13.290" v="160" actId="478"/>
          <ac:picMkLst>
            <pc:docMk/>
            <pc:sldMk cId="3861286507" sldId="372"/>
            <ac:picMk id="7" creationId="{5B397F03-976F-D176-5D0A-0438F6596826}"/>
          </ac:picMkLst>
        </pc:picChg>
        <pc:picChg chg="mod">
          <ac:chgData name="Junxiang Wang" userId="ee74bab9-cd35-492f-a69e-225f4f208bda" providerId="ADAL" clId="{C286CD35-9AEE-48D2-B708-AC4EBFA3F788}" dt="2026-09-07T12:44:16.033" v="161" actId="1076"/>
          <ac:picMkLst>
            <pc:docMk/>
            <pc:sldMk cId="3861286507" sldId="372"/>
            <ac:picMk id="9" creationId="{3B09C3C8-26D9-3393-CDF3-CC36B93701D5}"/>
          </ac:picMkLst>
        </pc:picChg>
      </pc:sldChg>
      <pc:sldMasterChg chg="delSldLayout">
        <pc:chgData name="Junxiang Wang" userId="ee74bab9-cd35-492f-a69e-225f4f208bda" providerId="ADAL" clId="{C286CD35-9AEE-48D2-B708-AC4EBFA3F788}" dt="2026-09-07T12:49:47.793" v="171" actId="2696"/>
        <pc:sldMasterMkLst>
          <pc:docMk/>
          <pc:sldMasterMk cId="3709109202" sldId="2147483648"/>
        </pc:sldMasterMkLst>
        <pc:sldLayoutChg chg="del">
          <pc:chgData name="Junxiang Wang" userId="ee74bab9-cd35-492f-a69e-225f4f208bda" providerId="ADAL" clId="{C286CD35-9AEE-48D2-B708-AC4EBFA3F788}" dt="2026-09-07T12:49:47.793" v="171" actId="2696"/>
          <pc:sldLayoutMkLst>
            <pc:docMk/>
            <pc:sldMasterMk cId="3709109202" sldId="2147483648"/>
            <pc:sldLayoutMk cId="1542327434" sldId="2147483657"/>
          </pc:sldLayoutMkLst>
        </pc:sldLayoutChg>
      </pc:sldMasterChg>
    </pc:docChg>
  </pc:docChgLst>
  <pc:docChgLst>
    <pc:chgData name="Andrea Tonini" userId="fc326775-d55e-43bd-aebe-4c551bcc9d0b" providerId="ADAL" clId="{23C9CE8E-A24A-40E2-92AF-4C2D3C45A41B}"/>
    <pc:docChg chg="undo custSel addSld modSld">
      <pc:chgData name="Andrea Tonini" userId="fc326775-d55e-43bd-aebe-4c551bcc9d0b" providerId="ADAL" clId="{23C9CE8E-A24A-40E2-92AF-4C2D3C45A41B}" dt="2026-09-08T11:45:33.262" v="639" actId="2711"/>
      <pc:docMkLst>
        <pc:docMk/>
      </pc:docMkLst>
      <pc:sldChg chg="addSp delSp modSp mod">
        <pc:chgData name="Andrea Tonini" userId="fc326775-d55e-43bd-aebe-4c551bcc9d0b" providerId="ADAL" clId="{23C9CE8E-A24A-40E2-92AF-4C2D3C45A41B}" dt="2026-09-08T08:35:39.629" v="638" actId="2711"/>
        <pc:sldMkLst>
          <pc:docMk/>
          <pc:sldMk cId="3209144608" sldId="262"/>
        </pc:sldMkLst>
        <pc:spChg chg="add mod">
          <ac:chgData name="Andrea Tonini" userId="fc326775-d55e-43bd-aebe-4c551bcc9d0b" providerId="ADAL" clId="{23C9CE8E-A24A-40E2-92AF-4C2D3C45A41B}" dt="2026-09-08T08:33:02.074" v="624"/>
          <ac:spMkLst>
            <pc:docMk/>
            <pc:sldMk cId="3209144608" sldId="262"/>
            <ac:spMk id="2" creationId="{26C195A3-2B6A-8D2F-49C8-F1DCABC94085}"/>
          </ac:spMkLst>
        </pc:spChg>
        <pc:spChg chg="add mod">
          <ac:chgData name="Andrea Tonini" userId="fc326775-d55e-43bd-aebe-4c551bcc9d0b" providerId="ADAL" clId="{23C9CE8E-A24A-40E2-92AF-4C2D3C45A41B}" dt="2026-09-08T08:34:39.885" v="631" actId="2711"/>
          <ac:spMkLst>
            <pc:docMk/>
            <pc:sldMk cId="3209144608" sldId="262"/>
            <ac:spMk id="4" creationId="{BC98D8F2-932E-11D6-6A24-DD31B9F227E8}"/>
          </ac:spMkLst>
        </pc:spChg>
        <pc:spChg chg="mod">
          <ac:chgData name="Andrea Tonini" userId="fc326775-d55e-43bd-aebe-4c551bcc9d0b" providerId="ADAL" clId="{23C9CE8E-A24A-40E2-92AF-4C2D3C45A41B}" dt="2026-09-08T08:35:39.629" v="638" actId="2711"/>
          <ac:spMkLst>
            <pc:docMk/>
            <pc:sldMk cId="3209144608" sldId="262"/>
            <ac:spMk id="253" creationId="{00000000-0000-0000-0000-000000000000}"/>
          </ac:spMkLst>
        </pc:spChg>
        <pc:spChg chg="del">
          <ac:chgData name="Andrea Tonini" userId="fc326775-d55e-43bd-aebe-4c551bcc9d0b" providerId="ADAL" clId="{23C9CE8E-A24A-40E2-92AF-4C2D3C45A41B}" dt="2026-09-08T08:33:01.782" v="623" actId="478"/>
          <ac:spMkLst>
            <pc:docMk/>
            <pc:sldMk cId="3209144608" sldId="262"/>
            <ac:spMk id="254" creationId="{00000000-0000-0000-0000-000000000000}"/>
          </ac:spMkLst>
        </pc:spChg>
      </pc:sldChg>
      <pc:sldChg chg="modSp mod">
        <pc:chgData name="Andrea Tonini" userId="fc326775-d55e-43bd-aebe-4c551bcc9d0b" providerId="ADAL" clId="{23C9CE8E-A24A-40E2-92AF-4C2D3C45A41B}" dt="2026-09-07T08:40:25.615" v="27" actId="20577"/>
        <pc:sldMkLst>
          <pc:docMk/>
          <pc:sldMk cId="488842971" sldId="272"/>
        </pc:sldMkLst>
        <pc:spChg chg="mod">
          <ac:chgData name="Andrea Tonini" userId="fc326775-d55e-43bd-aebe-4c551bcc9d0b" providerId="ADAL" clId="{23C9CE8E-A24A-40E2-92AF-4C2D3C45A41B}" dt="2026-09-07T08:40:13.233" v="2" actId="20577"/>
          <ac:spMkLst>
            <pc:docMk/>
            <pc:sldMk cId="488842971" sldId="272"/>
            <ac:spMk id="2" creationId="{054133B8-8394-45FF-A34E-52CB64DC6101}"/>
          </ac:spMkLst>
        </pc:spChg>
        <pc:spChg chg="mod">
          <ac:chgData name="Andrea Tonini" userId="fc326775-d55e-43bd-aebe-4c551bcc9d0b" providerId="ADAL" clId="{23C9CE8E-A24A-40E2-92AF-4C2D3C45A41B}" dt="2026-09-07T08:40:19.432" v="17" actId="20577"/>
          <ac:spMkLst>
            <pc:docMk/>
            <pc:sldMk cId="488842971" sldId="272"/>
            <ac:spMk id="14" creationId="{66EF8D27-D153-4590-A57B-3A903D572C84}"/>
          </ac:spMkLst>
        </pc:spChg>
        <pc:spChg chg="mod">
          <ac:chgData name="Andrea Tonini" userId="fc326775-d55e-43bd-aebe-4c551bcc9d0b" providerId="ADAL" clId="{23C9CE8E-A24A-40E2-92AF-4C2D3C45A41B}" dt="2026-09-07T08:40:25.615" v="27" actId="20577"/>
          <ac:spMkLst>
            <pc:docMk/>
            <pc:sldMk cId="488842971" sldId="272"/>
            <ac:spMk id="15" creationId="{976475CC-D019-487F-A268-65FAEF1F198C}"/>
          </ac:spMkLst>
        </pc:spChg>
      </pc:sldChg>
      <pc:sldChg chg="modSp add mod">
        <pc:chgData name="Andrea Tonini" userId="fc326775-d55e-43bd-aebe-4c551bcc9d0b" providerId="ADAL" clId="{23C9CE8E-A24A-40E2-92AF-4C2D3C45A41B}" dt="2026-09-08T08:31:51.513" v="578" actId="20577"/>
        <pc:sldMkLst>
          <pc:docMk/>
          <pc:sldMk cId="2911298580" sldId="322"/>
        </pc:sldMkLst>
        <pc:spChg chg="mod">
          <ac:chgData name="Andrea Tonini" userId="fc326775-d55e-43bd-aebe-4c551bcc9d0b" providerId="ADAL" clId="{23C9CE8E-A24A-40E2-92AF-4C2D3C45A41B}" dt="2026-09-08T08:31:51.513" v="578" actId="20577"/>
          <ac:spMkLst>
            <pc:docMk/>
            <pc:sldMk cId="2911298580" sldId="322"/>
            <ac:spMk id="6" creationId="{8D0CE053-55EE-EAA2-F19F-AE88871CC5D2}"/>
          </ac:spMkLst>
        </pc:spChg>
      </pc:sldChg>
      <pc:sldChg chg="modSp mod">
        <pc:chgData name="Andrea Tonini" userId="fc326775-d55e-43bd-aebe-4c551bcc9d0b" providerId="ADAL" clId="{23C9CE8E-A24A-40E2-92AF-4C2D3C45A41B}" dt="2026-09-08T08:34:06.646" v="629"/>
        <pc:sldMkLst>
          <pc:docMk/>
          <pc:sldMk cId="3661592262" sldId="323"/>
        </pc:sldMkLst>
        <pc:spChg chg="mod">
          <ac:chgData name="Andrea Tonini" userId="fc326775-d55e-43bd-aebe-4c551bcc9d0b" providerId="ADAL" clId="{23C9CE8E-A24A-40E2-92AF-4C2D3C45A41B}" dt="2026-09-07T08:40:57.560" v="53" actId="20577"/>
          <ac:spMkLst>
            <pc:docMk/>
            <pc:sldMk cId="3661592262" sldId="323"/>
            <ac:spMk id="4" creationId="{2807A8DF-1A48-FD83-943E-5BBCFFD0836E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3661592262" sldId="323"/>
            <ac:spMk id="6" creationId="{0A421640-B032-A4E4-A360-B20BEEC1E917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530390271" sldId="324"/>
        </pc:sldMkLst>
        <pc:spChg chg="add mod">
          <ac:chgData name="Andrea Tonini" userId="fc326775-d55e-43bd-aebe-4c551bcc9d0b" providerId="ADAL" clId="{23C9CE8E-A24A-40E2-92AF-4C2D3C45A41B}" dt="2026-09-07T08:41:26.626" v="57"/>
          <ac:spMkLst>
            <pc:docMk/>
            <pc:sldMk cId="530390271" sldId="324"/>
            <ac:spMk id="6" creationId="{F81AF7C7-C657-E917-0107-44FE7505A12B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530390271" sldId="324"/>
            <ac:spMk id="8" creationId="{051C5603-4FD7-112E-7304-3EEACD5F0579}"/>
          </ac:spMkLst>
        </pc:spChg>
        <pc:spChg chg="add">
          <ac:chgData name="Andrea Tonini" userId="fc326775-d55e-43bd-aebe-4c551bcc9d0b" providerId="ADAL" clId="{23C9CE8E-A24A-40E2-92AF-4C2D3C45A41B}" dt="2026-09-07T08:42:54.388" v="142" actId="22"/>
          <ac:spMkLst>
            <pc:docMk/>
            <pc:sldMk cId="530390271" sldId="324"/>
            <ac:spMk id="11" creationId="{55ED5A96-981C-4646-318D-68B120492386}"/>
          </ac:spMkLst>
        </pc:spChg>
        <pc:spChg chg="del">
          <ac:chgData name="Andrea Tonini" userId="fc326775-d55e-43bd-aebe-4c551bcc9d0b" providerId="ADAL" clId="{23C9CE8E-A24A-40E2-92AF-4C2D3C45A41B}" dt="2026-09-07T08:41:25.910" v="56" actId="478"/>
          <ac:spMkLst>
            <pc:docMk/>
            <pc:sldMk cId="530390271" sldId="324"/>
            <ac:spMk id="26" creationId="{121A92C5-DA29-9F61-404C-C09E93273510}"/>
          </ac:spMkLst>
        </pc:spChg>
        <pc:spChg chg="del">
          <ac:chgData name="Andrea Tonini" userId="fc326775-d55e-43bd-aebe-4c551bcc9d0b" providerId="ADAL" clId="{23C9CE8E-A24A-40E2-92AF-4C2D3C45A41B}" dt="2026-09-07T08:42:54.276" v="141" actId="478"/>
          <ac:spMkLst>
            <pc:docMk/>
            <pc:sldMk cId="530390271" sldId="324"/>
            <ac:spMk id="101" creationId="{29C34058-78C8-00BC-A0B9-38B055C8B757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5:06.148" v="637" actId="20577"/>
        <pc:sldMkLst>
          <pc:docMk/>
          <pc:sldMk cId="3434488929" sldId="343"/>
        </pc:sldMkLst>
        <pc:spChg chg="add mod">
          <ac:chgData name="Andrea Tonini" userId="fc326775-d55e-43bd-aebe-4c551bcc9d0b" providerId="ADAL" clId="{23C9CE8E-A24A-40E2-92AF-4C2D3C45A41B}" dt="2026-09-07T08:43:44.505" v="154"/>
          <ac:spMkLst>
            <pc:docMk/>
            <pc:sldMk cId="3434488929" sldId="343"/>
            <ac:spMk id="2" creationId="{0EDA0DD9-D21E-32FA-8F6E-6415A66D9671}"/>
          </ac:spMkLst>
        </pc:spChg>
        <pc:spChg chg="mod">
          <ac:chgData name="Andrea Tonini" userId="fc326775-d55e-43bd-aebe-4c551bcc9d0b" providerId="ADAL" clId="{23C9CE8E-A24A-40E2-92AF-4C2D3C45A41B}" dt="2026-09-08T08:35:06.148" v="637" actId="20577"/>
          <ac:spMkLst>
            <pc:docMk/>
            <pc:sldMk cId="3434488929" sldId="343"/>
            <ac:spMk id="3" creationId="{ADBD013E-52AD-06F2-6C96-FAF96D88722E}"/>
          </ac:spMkLst>
        </pc:spChg>
        <pc:spChg chg="del">
          <ac:chgData name="Andrea Tonini" userId="fc326775-d55e-43bd-aebe-4c551bcc9d0b" providerId="ADAL" clId="{23C9CE8E-A24A-40E2-92AF-4C2D3C45A41B}" dt="2026-09-07T08:43:44.384" v="153" actId="478"/>
          <ac:spMkLst>
            <pc:docMk/>
            <pc:sldMk cId="3434488929" sldId="343"/>
            <ac:spMk id="8" creationId="{42F4C638-5223-F5B6-9362-64FCFD974513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1969086711" sldId="345"/>
        </pc:sldMkLst>
        <pc:spChg chg="add mod">
          <ac:chgData name="Andrea Tonini" userId="fc326775-d55e-43bd-aebe-4c551bcc9d0b" providerId="ADAL" clId="{23C9CE8E-A24A-40E2-92AF-4C2D3C45A41B}" dt="2026-09-07T08:41:34.374" v="63"/>
          <ac:spMkLst>
            <pc:docMk/>
            <pc:sldMk cId="1969086711" sldId="345"/>
            <ac:spMk id="2" creationId="{D7848F7F-F990-4C8D-9422-BB1BC4114873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969086711" sldId="345"/>
            <ac:spMk id="8" creationId="{C51514D3-0D07-D8E3-2B04-44C5794C2848}"/>
          </ac:spMkLst>
        </pc:spChg>
        <pc:spChg chg="del">
          <ac:chgData name="Andrea Tonini" userId="fc326775-d55e-43bd-aebe-4c551bcc9d0b" providerId="ADAL" clId="{23C9CE8E-A24A-40E2-92AF-4C2D3C45A41B}" dt="2026-09-07T08:41:33.681" v="62" actId="478"/>
          <ac:spMkLst>
            <pc:docMk/>
            <pc:sldMk cId="1969086711" sldId="345"/>
            <ac:spMk id="26" creationId="{EBF3E3B3-6A14-140A-C08F-8A8034DB9CCA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1183889314" sldId="346"/>
        </pc:sldMkLst>
        <pc:spChg chg="add mod">
          <ac:chgData name="Andrea Tonini" userId="fc326775-d55e-43bd-aebe-4c551bcc9d0b" providerId="ADAL" clId="{23C9CE8E-A24A-40E2-92AF-4C2D3C45A41B}" dt="2026-09-07T08:41:39.905" v="67"/>
          <ac:spMkLst>
            <pc:docMk/>
            <pc:sldMk cId="1183889314" sldId="346"/>
            <ac:spMk id="2" creationId="{C8C11C36-3C13-D8C4-F55B-C1B9ECAFA814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183889314" sldId="346"/>
            <ac:spMk id="8" creationId="{DEB0620F-CC65-5B21-0C6E-8DDDDA8944D3}"/>
          </ac:spMkLst>
        </pc:spChg>
        <pc:spChg chg="del">
          <ac:chgData name="Andrea Tonini" userId="fc326775-d55e-43bd-aebe-4c551bcc9d0b" providerId="ADAL" clId="{23C9CE8E-A24A-40E2-92AF-4C2D3C45A41B}" dt="2026-09-07T08:41:39.313" v="66" actId="478"/>
          <ac:spMkLst>
            <pc:docMk/>
            <pc:sldMk cId="1183889314" sldId="346"/>
            <ac:spMk id="26" creationId="{33FEFF21-7C4B-921A-24F2-1D72091DA821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3155171564" sldId="347"/>
        </pc:sldMkLst>
        <pc:spChg chg="add mod">
          <ac:chgData name="Andrea Tonini" userId="fc326775-d55e-43bd-aebe-4c551bcc9d0b" providerId="ADAL" clId="{23C9CE8E-A24A-40E2-92AF-4C2D3C45A41B}" dt="2026-09-07T08:41:47.434" v="71"/>
          <ac:spMkLst>
            <pc:docMk/>
            <pc:sldMk cId="3155171564" sldId="347"/>
            <ac:spMk id="2" creationId="{A6963349-2C27-0448-DF54-88E2311F9BAA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3155171564" sldId="347"/>
            <ac:spMk id="8" creationId="{082D43CD-C886-B308-F7BA-2EF3FD391310}"/>
          </ac:spMkLst>
        </pc:spChg>
        <pc:spChg chg="del">
          <ac:chgData name="Andrea Tonini" userId="fc326775-d55e-43bd-aebe-4c551bcc9d0b" providerId="ADAL" clId="{23C9CE8E-A24A-40E2-92AF-4C2D3C45A41B}" dt="2026-09-07T08:41:46.648" v="70" actId="478"/>
          <ac:spMkLst>
            <pc:docMk/>
            <pc:sldMk cId="3155171564" sldId="347"/>
            <ac:spMk id="26" creationId="{3DC9FFE3-B0D5-39DE-E907-3F04C1BB2797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11:45:33.262" v="639" actId="2711"/>
        <pc:sldMkLst>
          <pc:docMk/>
          <pc:sldMk cId="2019733381" sldId="348"/>
        </pc:sldMkLst>
        <pc:spChg chg="add mod">
          <ac:chgData name="Andrea Tonini" userId="fc326775-d55e-43bd-aebe-4c551bcc9d0b" providerId="ADAL" clId="{23C9CE8E-A24A-40E2-92AF-4C2D3C45A41B}" dt="2026-09-07T08:41:54.968" v="75"/>
          <ac:spMkLst>
            <pc:docMk/>
            <pc:sldMk cId="2019733381" sldId="348"/>
            <ac:spMk id="2" creationId="{61D3242F-4AAA-4D7A-A04C-6CB7AA11BA78}"/>
          </ac:spMkLst>
        </pc:spChg>
        <pc:spChg chg="mod">
          <ac:chgData name="Andrea Tonini" userId="fc326775-d55e-43bd-aebe-4c551bcc9d0b" providerId="ADAL" clId="{23C9CE8E-A24A-40E2-92AF-4C2D3C45A41B}" dt="2026-09-08T11:45:33.262" v="639" actId="2711"/>
          <ac:spMkLst>
            <pc:docMk/>
            <pc:sldMk cId="2019733381" sldId="348"/>
            <ac:spMk id="3" creationId="{D4E2C603-B52F-F5FE-84EE-D753BA65C2B4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2019733381" sldId="348"/>
            <ac:spMk id="8" creationId="{0CA185E1-0F14-7A9B-4387-64877D727B92}"/>
          </ac:spMkLst>
        </pc:spChg>
        <pc:spChg chg="del">
          <ac:chgData name="Andrea Tonini" userId="fc326775-d55e-43bd-aebe-4c551bcc9d0b" providerId="ADAL" clId="{23C9CE8E-A24A-40E2-92AF-4C2D3C45A41B}" dt="2026-09-07T08:41:54.334" v="74" actId="478"/>
          <ac:spMkLst>
            <pc:docMk/>
            <pc:sldMk cId="2019733381" sldId="348"/>
            <ac:spMk id="26" creationId="{BFA47EC7-4596-E03D-842F-19D079FB5041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2607223691" sldId="349"/>
        </pc:sldMkLst>
        <pc:spChg chg="add mod">
          <ac:chgData name="Andrea Tonini" userId="fc326775-d55e-43bd-aebe-4c551bcc9d0b" providerId="ADAL" clId="{23C9CE8E-A24A-40E2-92AF-4C2D3C45A41B}" dt="2026-09-07T08:41:31.548" v="61"/>
          <ac:spMkLst>
            <pc:docMk/>
            <pc:sldMk cId="2607223691" sldId="349"/>
            <ac:spMk id="4" creationId="{3864DC29-EFFE-2A40-41FE-9AC2576ED9CE}"/>
          </ac:spMkLst>
        </pc:spChg>
        <pc:spChg chg="del ord">
          <ac:chgData name="Andrea Tonini" userId="fc326775-d55e-43bd-aebe-4c551bcc9d0b" providerId="ADAL" clId="{23C9CE8E-A24A-40E2-92AF-4C2D3C45A41B}" dt="2026-09-07T15:53:35.811" v="320" actId="478"/>
          <ac:spMkLst>
            <pc:docMk/>
            <pc:sldMk cId="2607223691" sldId="349"/>
            <ac:spMk id="7" creationId="{000050C5-0DC3-BD86-FFE6-C7D29092F70A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2607223691" sldId="349"/>
            <ac:spMk id="8" creationId="{B52BAFA2-CC0E-0623-91EC-CF8982D6FF6A}"/>
          </ac:spMkLst>
        </pc:spChg>
        <pc:spChg chg="add">
          <ac:chgData name="Andrea Tonini" userId="fc326775-d55e-43bd-aebe-4c551bcc9d0b" providerId="ADAL" clId="{23C9CE8E-A24A-40E2-92AF-4C2D3C45A41B}" dt="2026-09-07T08:43:03.840" v="144" actId="22"/>
          <ac:spMkLst>
            <pc:docMk/>
            <pc:sldMk cId="2607223691" sldId="349"/>
            <ac:spMk id="9" creationId="{170A1527-6E29-C348-21DE-6C867BE9380D}"/>
          </ac:spMkLst>
        </pc:spChg>
        <pc:spChg chg="add">
          <ac:chgData name="Andrea Tonini" userId="fc326775-d55e-43bd-aebe-4c551bcc9d0b" providerId="ADAL" clId="{23C9CE8E-A24A-40E2-92AF-4C2D3C45A41B}" dt="2026-09-07T08:43:03.840" v="144" actId="22"/>
          <ac:spMkLst>
            <pc:docMk/>
            <pc:sldMk cId="2607223691" sldId="349"/>
            <ac:spMk id="11" creationId="{122B2A1B-285F-0EC3-5355-516420323803}"/>
          </ac:spMkLst>
        </pc:spChg>
        <pc:spChg chg="del ord">
          <ac:chgData name="Andrea Tonini" userId="fc326775-d55e-43bd-aebe-4c551bcc9d0b" providerId="ADAL" clId="{23C9CE8E-A24A-40E2-92AF-4C2D3C45A41B}" dt="2026-09-07T15:53:49.964" v="375" actId="478"/>
          <ac:spMkLst>
            <pc:docMk/>
            <pc:sldMk cId="2607223691" sldId="349"/>
            <ac:spMk id="14" creationId="{223A5E86-A7B4-FA3C-090F-01C045437597}"/>
          </ac:spMkLst>
        </pc:spChg>
        <pc:spChg chg="del mod">
          <ac:chgData name="Andrea Tonini" userId="fc326775-d55e-43bd-aebe-4c551bcc9d0b" providerId="ADAL" clId="{23C9CE8E-A24A-40E2-92AF-4C2D3C45A41B}" dt="2026-09-07T08:41:30.943" v="60" actId="478"/>
          <ac:spMkLst>
            <pc:docMk/>
            <pc:sldMk cId="2607223691" sldId="349"/>
            <ac:spMk id="26" creationId="{F6B73BA7-23BA-8596-3D63-08C6F37F6154}"/>
          </ac:spMkLst>
        </pc:spChg>
        <pc:spChg chg="mod">
          <ac:chgData name="Andrea Tonini" userId="fc326775-d55e-43bd-aebe-4c551bcc9d0b" providerId="ADAL" clId="{23C9CE8E-A24A-40E2-92AF-4C2D3C45A41B}" dt="2026-09-07T09:20:22.772" v="265" actId="20577"/>
          <ac:spMkLst>
            <pc:docMk/>
            <pc:sldMk cId="2607223691" sldId="349"/>
            <ac:spMk id="40" creationId="{8A4325C1-603C-8DAC-B50A-2065E6B0F808}"/>
          </ac:spMkLst>
        </pc:spChg>
        <pc:spChg chg="del">
          <ac:chgData name="Andrea Tonini" userId="fc326775-d55e-43bd-aebe-4c551bcc9d0b" providerId="ADAL" clId="{23C9CE8E-A24A-40E2-92AF-4C2D3C45A41B}" dt="2026-09-07T08:43:03.681" v="143" actId="478"/>
          <ac:spMkLst>
            <pc:docMk/>
            <pc:sldMk cId="2607223691" sldId="349"/>
            <ac:spMk id="148" creationId="{5933A374-B2FF-3A12-5DCC-0C1A699CF24B}"/>
          </ac:spMkLst>
        </pc:spChg>
        <pc:spChg chg="del">
          <ac:chgData name="Andrea Tonini" userId="fc326775-d55e-43bd-aebe-4c551bcc9d0b" providerId="ADAL" clId="{23C9CE8E-A24A-40E2-92AF-4C2D3C45A41B}" dt="2026-09-07T08:43:03.681" v="143" actId="478"/>
          <ac:spMkLst>
            <pc:docMk/>
            <pc:sldMk cId="2607223691" sldId="349"/>
            <ac:spMk id="150" creationId="{467395FE-F557-1D14-0315-504F09D3653A}"/>
          </ac:spMkLst>
        </pc:spChg>
        <pc:grpChg chg="ord">
          <ac:chgData name="Andrea Tonini" userId="fc326775-d55e-43bd-aebe-4c551bcc9d0b" providerId="ADAL" clId="{23C9CE8E-A24A-40E2-92AF-4C2D3C45A41B}" dt="2026-09-07T15:53:35.811" v="319"/>
          <ac:grpSpMkLst>
            <pc:docMk/>
            <pc:sldMk cId="2607223691" sldId="349"/>
            <ac:grpSpMk id="13" creationId="{B300DD34-4175-9C22-211A-8A2329612286}"/>
          </ac:grpSpMkLst>
        </pc:grpChg>
        <pc:grpChg chg="ord">
          <ac:chgData name="Andrea Tonini" userId="fc326775-d55e-43bd-aebe-4c551bcc9d0b" providerId="ADAL" clId="{23C9CE8E-A24A-40E2-92AF-4C2D3C45A41B}" dt="2026-09-07T15:53:49.962" v="374"/>
          <ac:grpSpMkLst>
            <pc:docMk/>
            <pc:sldMk cId="2607223691" sldId="349"/>
            <ac:grpSpMk id="17" creationId="{6210996C-356B-E4A8-2DE0-AF8305BD3E34}"/>
          </ac:grpSpMkLst>
        </pc:grpChg>
        <pc:picChg chg="del mod ord">
          <ac:chgData name="Andrea Tonini" userId="fc326775-d55e-43bd-aebe-4c551bcc9d0b" providerId="ADAL" clId="{23C9CE8E-A24A-40E2-92AF-4C2D3C45A41B}" dt="2026-09-07T15:53:49.956" v="361" actId="478"/>
          <ac:picMkLst>
            <pc:docMk/>
            <pc:sldMk cId="2607223691" sldId="349"/>
            <ac:picMk id="12" creationId="{E37C0587-CB31-A38E-4DC9-F1499B9C3186}"/>
          </ac:picMkLst>
        </pc:picChg>
        <pc:picChg chg="mod ord">
          <ac:chgData name="Andrea Tonini" userId="fc326775-d55e-43bd-aebe-4c551bcc9d0b" providerId="ADAL" clId="{23C9CE8E-A24A-40E2-92AF-4C2D3C45A41B}" dt="2026-09-07T15:53:49.964" v="377" actId="962"/>
          <ac:picMkLst>
            <pc:docMk/>
            <pc:sldMk cId="2607223691" sldId="349"/>
            <ac:picMk id="16" creationId="{EC079C2C-8752-C7F2-7DD6-A272CB815287}"/>
          </ac:picMkLst>
        </pc:picChg>
        <pc:picChg chg="del mod">
          <ac:chgData name="Andrea Tonini" userId="fc326775-d55e-43bd-aebe-4c551bcc9d0b" providerId="ADAL" clId="{23C9CE8E-A24A-40E2-92AF-4C2D3C45A41B}" dt="2026-09-07T15:53:35.802" v="306" actId="478"/>
          <ac:picMkLst>
            <pc:docMk/>
            <pc:sldMk cId="2607223691" sldId="349"/>
            <ac:picMk id="144" creationId="{8140BBE8-C909-C68B-1EB0-D4596FF29A12}"/>
          </ac:picMkLst>
        </pc:pic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2119138450" sldId="350"/>
        </pc:sldMkLst>
        <pc:spChg chg="add mod">
          <ac:chgData name="Andrea Tonini" userId="fc326775-d55e-43bd-aebe-4c551bcc9d0b" providerId="ADAL" clId="{23C9CE8E-A24A-40E2-92AF-4C2D3C45A41B}" dt="2026-09-07T08:41:36.975" v="65"/>
          <ac:spMkLst>
            <pc:docMk/>
            <pc:sldMk cId="2119138450" sldId="350"/>
            <ac:spMk id="7" creationId="{46469833-BA80-4240-163E-5997D485438F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2119138450" sldId="350"/>
            <ac:spMk id="8" creationId="{BE7E7B73-E622-5C3D-AD5E-7A8D9BBB37A9}"/>
          </ac:spMkLst>
        </pc:spChg>
        <pc:spChg chg="add">
          <ac:chgData name="Andrea Tonini" userId="fc326775-d55e-43bd-aebe-4c551bcc9d0b" providerId="ADAL" clId="{23C9CE8E-A24A-40E2-92AF-4C2D3C45A41B}" dt="2026-09-07T08:43:20.889" v="146" actId="22"/>
          <ac:spMkLst>
            <pc:docMk/>
            <pc:sldMk cId="2119138450" sldId="350"/>
            <ac:spMk id="13" creationId="{E43630EF-004E-2A79-1786-F3935837241B}"/>
          </ac:spMkLst>
        </pc:spChg>
        <pc:spChg chg="add">
          <ac:chgData name="Andrea Tonini" userId="fc326775-d55e-43bd-aebe-4c551bcc9d0b" providerId="ADAL" clId="{23C9CE8E-A24A-40E2-92AF-4C2D3C45A41B}" dt="2026-09-07T08:43:20.889" v="146" actId="22"/>
          <ac:spMkLst>
            <pc:docMk/>
            <pc:sldMk cId="2119138450" sldId="350"/>
            <ac:spMk id="15" creationId="{640C9496-B11E-BEA2-7C77-9769B7104745}"/>
          </ac:spMkLst>
        </pc:spChg>
        <pc:spChg chg="del">
          <ac:chgData name="Andrea Tonini" userId="fc326775-d55e-43bd-aebe-4c551bcc9d0b" providerId="ADAL" clId="{23C9CE8E-A24A-40E2-92AF-4C2D3C45A41B}" dt="2026-09-07T08:41:36.304" v="64" actId="478"/>
          <ac:spMkLst>
            <pc:docMk/>
            <pc:sldMk cId="2119138450" sldId="350"/>
            <ac:spMk id="26" creationId="{B5F03556-A666-2269-6701-1D6BCD78DDFA}"/>
          </ac:spMkLst>
        </pc:spChg>
        <pc:spChg chg="del">
          <ac:chgData name="Andrea Tonini" userId="fc326775-d55e-43bd-aebe-4c551bcc9d0b" providerId="ADAL" clId="{23C9CE8E-A24A-40E2-92AF-4C2D3C45A41B}" dt="2026-09-07T08:43:20.730" v="145" actId="478"/>
          <ac:spMkLst>
            <pc:docMk/>
            <pc:sldMk cId="2119138450" sldId="350"/>
            <ac:spMk id="63" creationId="{D5FDBFE0-F4E7-6CC1-A348-FAF6C14A1530}"/>
          </ac:spMkLst>
        </pc:spChg>
        <pc:spChg chg="del">
          <ac:chgData name="Andrea Tonini" userId="fc326775-d55e-43bd-aebe-4c551bcc9d0b" providerId="ADAL" clId="{23C9CE8E-A24A-40E2-92AF-4C2D3C45A41B}" dt="2026-09-07T08:43:20.730" v="145" actId="478"/>
          <ac:spMkLst>
            <pc:docMk/>
            <pc:sldMk cId="2119138450" sldId="350"/>
            <ac:spMk id="65" creationId="{8E976E9F-E743-6218-1D2A-DB43BFC80129}"/>
          </ac:spMkLst>
        </pc:spChg>
        <pc:grpChg chg="add mod">
          <ac:chgData name="Andrea Tonini" userId="fc326775-d55e-43bd-aebe-4c551bcc9d0b" providerId="ADAL" clId="{23C9CE8E-A24A-40E2-92AF-4C2D3C45A41B}" dt="2026-09-07T09:39:31.607" v="267"/>
          <ac:grpSpMkLst>
            <pc:docMk/>
            <pc:sldMk cId="2119138450" sldId="350"/>
            <ac:grpSpMk id="11" creationId="{E1F8C000-8F23-3340-15E7-DBF86733F47C}"/>
          </ac:grpSpMkLst>
        </pc:grpChg>
        <pc:grpChg chg="add del mod">
          <ac:chgData name="Andrea Tonini" userId="fc326775-d55e-43bd-aebe-4c551bcc9d0b" providerId="ADAL" clId="{23C9CE8E-A24A-40E2-92AF-4C2D3C45A41B}" dt="2026-09-07T08:46:17.079" v="166" actId="478"/>
          <ac:grpSpMkLst>
            <pc:docMk/>
            <pc:sldMk cId="2119138450" sldId="350"/>
            <ac:grpSpMk id="16" creationId="{A12039BD-0EED-ED99-0AC7-6B8EFBDDD013}"/>
          </ac:grpSpMkLst>
        </pc:grpChg>
        <pc:grpChg chg="del">
          <ac:chgData name="Andrea Tonini" userId="fc326775-d55e-43bd-aebe-4c551bcc9d0b" providerId="ADAL" clId="{23C9CE8E-A24A-40E2-92AF-4C2D3C45A41B}" dt="2026-09-07T08:45:24.602" v="155" actId="478"/>
          <ac:grpSpMkLst>
            <pc:docMk/>
            <pc:sldMk cId="2119138450" sldId="350"/>
            <ac:grpSpMk id="45" creationId="{66C796E9-8473-57A0-7F0B-3602D779FD0A}"/>
          </ac:grpSpMkLst>
        </pc:grpChg>
        <pc:picChg chg="add del mod">
          <ac:chgData name="Andrea Tonini" userId="fc326775-d55e-43bd-aebe-4c551bcc9d0b" providerId="ADAL" clId="{23C9CE8E-A24A-40E2-92AF-4C2D3C45A41B}" dt="2026-09-07T08:45:54.614" v="159" actId="478"/>
          <ac:picMkLst>
            <pc:docMk/>
            <pc:sldMk cId="2119138450" sldId="350"/>
            <ac:picMk id="11" creationId="{3BEBDA93-F257-1765-D4F2-9F436C2F335B}"/>
          </ac:picMkLst>
        </pc:picChg>
        <pc:picChg chg="add del mod">
          <ac:chgData name="Andrea Tonini" userId="fc326775-d55e-43bd-aebe-4c551bcc9d0b" providerId="ADAL" clId="{23C9CE8E-A24A-40E2-92AF-4C2D3C45A41B}" dt="2026-09-07T09:39:31.422" v="266" actId="478"/>
          <ac:picMkLst>
            <pc:docMk/>
            <pc:sldMk cId="2119138450" sldId="350"/>
            <ac:picMk id="14" creationId="{209CE6E7-D2F4-6EEA-1C55-A8A0E4B737F1}"/>
          </ac:picMkLst>
        </pc:picChg>
        <pc:picChg chg="mod">
          <ac:chgData name="Andrea Tonini" userId="fc326775-d55e-43bd-aebe-4c551bcc9d0b" providerId="ADAL" clId="{23C9CE8E-A24A-40E2-92AF-4C2D3C45A41B}" dt="2026-09-07T09:39:31.607" v="267"/>
          <ac:picMkLst>
            <pc:docMk/>
            <pc:sldMk cId="2119138450" sldId="350"/>
            <ac:picMk id="16" creationId="{3933F8DE-2980-5366-BA1A-41A6AF6D5774}"/>
          </ac:picMkLst>
        </pc:picChg>
        <pc:picChg chg="mod">
          <ac:chgData name="Andrea Tonini" userId="fc326775-d55e-43bd-aebe-4c551bcc9d0b" providerId="ADAL" clId="{23C9CE8E-A24A-40E2-92AF-4C2D3C45A41B}" dt="2026-09-07T09:39:31.607" v="267"/>
          <ac:picMkLst>
            <pc:docMk/>
            <pc:sldMk cId="2119138450" sldId="350"/>
            <ac:picMk id="17" creationId="{09C777A1-3DAC-304F-4B51-A7583E5C1D7E}"/>
          </ac:picMkLst>
        </pc:picChg>
        <pc:picChg chg="mod">
          <ac:chgData name="Andrea Tonini" userId="fc326775-d55e-43bd-aebe-4c551bcc9d0b" providerId="ADAL" clId="{23C9CE8E-A24A-40E2-92AF-4C2D3C45A41B}" dt="2026-09-07T08:45:54.884" v="160"/>
          <ac:picMkLst>
            <pc:docMk/>
            <pc:sldMk cId="2119138450" sldId="350"/>
            <ac:picMk id="17" creationId="{93CBFD67-F7B3-FB4C-EF2B-40D66973EC3B}"/>
          </ac:picMkLst>
        </pc:picChg>
        <pc:picChg chg="mod">
          <ac:chgData name="Andrea Tonini" userId="fc326775-d55e-43bd-aebe-4c551bcc9d0b" providerId="ADAL" clId="{23C9CE8E-A24A-40E2-92AF-4C2D3C45A41B}" dt="2026-09-07T09:39:31.607" v="267"/>
          <ac:picMkLst>
            <pc:docMk/>
            <pc:sldMk cId="2119138450" sldId="350"/>
            <ac:picMk id="18" creationId="{3BF9AEBB-4AD0-CA66-43C4-A80C942D3346}"/>
          </ac:picMkLst>
        </pc:picChg>
        <pc:picChg chg="mod">
          <ac:chgData name="Andrea Tonini" userId="fc326775-d55e-43bd-aebe-4c551bcc9d0b" providerId="ADAL" clId="{23C9CE8E-A24A-40E2-92AF-4C2D3C45A41B}" dt="2026-09-07T08:45:54.884" v="160"/>
          <ac:picMkLst>
            <pc:docMk/>
            <pc:sldMk cId="2119138450" sldId="350"/>
            <ac:picMk id="18" creationId="{EB56A21D-A4B7-C80D-1D5F-9DFFF3136341}"/>
          </ac:picMkLst>
        </pc:picChg>
        <pc:picChg chg="mod">
          <ac:chgData name="Andrea Tonini" userId="fc326775-d55e-43bd-aebe-4c551bcc9d0b" providerId="ADAL" clId="{23C9CE8E-A24A-40E2-92AF-4C2D3C45A41B}" dt="2026-09-07T09:39:31.607" v="267"/>
          <ac:picMkLst>
            <pc:docMk/>
            <pc:sldMk cId="2119138450" sldId="350"/>
            <ac:picMk id="20" creationId="{B43BF022-1489-4DCC-1889-5EA6A12CA7CB}"/>
          </ac:picMkLst>
        </pc:picChg>
      </pc:sldChg>
      <pc:sldChg chg="addSp delSp modSp mod modAnim">
        <pc:chgData name="Andrea Tonini" userId="fc326775-d55e-43bd-aebe-4c551bcc9d0b" providerId="ADAL" clId="{23C9CE8E-A24A-40E2-92AF-4C2D3C45A41B}" dt="2026-09-08T08:34:06.646" v="629"/>
        <pc:sldMkLst>
          <pc:docMk/>
          <pc:sldMk cId="1587880986" sldId="355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587880986" sldId="355"/>
            <ac:spMk id="3" creationId="{84A968F5-3FB4-2557-8734-41B856389DBE}"/>
          </ac:spMkLst>
        </pc:spChg>
        <pc:spChg chg="add mod">
          <ac:chgData name="Andrea Tonini" userId="fc326775-d55e-43bd-aebe-4c551bcc9d0b" providerId="ADAL" clId="{23C9CE8E-A24A-40E2-92AF-4C2D3C45A41B}" dt="2026-09-07T08:41:21.837" v="55"/>
          <ac:spMkLst>
            <pc:docMk/>
            <pc:sldMk cId="1587880986" sldId="355"/>
            <ac:spMk id="4" creationId="{91523260-AA3E-C1F2-DFC1-18B9A307FA89}"/>
          </ac:spMkLst>
        </pc:spChg>
        <pc:spChg chg="add">
          <ac:chgData name="Andrea Tonini" userId="fc326775-d55e-43bd-aebe-4c551bcc9d0b" providerId="ADAL" clId="{23C9CE8E-A24A-40E2-92AF-4C2D3C45A41B}" dt="2026-09-07T08:42:48.996" v="140" actId="22"/>
          <ac:spMkLst>
            <pc:docMk/>
            <pc:sldMk cId="1587880986" sldId="355"/>
            <ac:spMk id="9" creationId="{BC994DFA-5B5E-443E-EDC5-62F91408950F}"/>
          </ac:spMkLst>
        </pc:spChg>
        <pc:spChg chg="mod">
          <ac:chgData name="Andrea Tonini" userId="fc326775-d55e-43bd-aebe-4c551bcc9d0b" providerId="ADAL" clId="{23C9CE8E-A24A-40E2-92AF-4C2D3C45A41B}" dt="2026-09-07T09:13:44.506" v="204" actId="20577"/>
          <ac:spMkLst>
            <pc:docMk/>
            <pc:sldMk cId="1587880986" sldId="355"/>
            <ac:spMk id="17" creationId="{1F828C94-6FB7-9F88-913B-DF4E96234C2B}"/>
          </ac:spMkLst>
        </pc:spChg>
        <pc:spChg chg="mod">
          <ac:chgData name="Andrea Tonini" userId="fc326775-d55e-43bd-aebe-4c551bcc9d0b" providerId="ADAL" clId="{23C9CE8E-A24A-40E2-92AF-4C2D3C45A41B}" dt="2026-09-07T08:56:55.575" v="184" actId="20577"/>
          <ac:spMkLst>
            <pc:docMk/>
            <pc:sldMk cId="1587880986" sldId="355"/>
            <ac:spMk id="21" creationId="{9912921C-F081-92C0-0B34-5607F9ACFBE3}"/>
          </ac:spMkLst>
        </pc:spChg>
        <pc:spChg chg="mod">
          <ac:chgData name="Andrea Tonini" userId="fc326775-d55e-43bd-aebe-4c551bcc9d0b" providerId="ADAL" clId="{23C9CE8E-A24A-40E2-92AF-4C2D3C45A41B}" dt="2026-09-07T09:13:38.118" v="199" actId="20577"/>
          <ac:spMkLst>
            <pc:docMk/>
            <pc:sldMk cId="1587880986" sldId="355"/>
            <ac:spMk id="29" creationId="{7AB4C3B7-5E47-BAD1-1A10-ADC8B501DC1D}"/>
          </ac:spMkLst>
        </pc:spChg>
        <pc:spChg chg="del">
          <ac:chgData name="Andrea Tonini" userId="fc326775-d55e-43bd-aebe-4c551bcc9d0b" providerId="ADAL" clId="{23C9CE8E-A24A-40E2-92AF-4C2D3C45A41B}" dt="2026-09-07T08:42:48.842" v="139" actId="478"/>
          <ac:spMkLst>
            <pc:docMk/>
            <pc:sldMk cId="1587880986" sldId="355"/>
            <ac:spMk id="32" creationId="{35C9657E-61F6-42ED-5A26-2CF9A95D143F}"/>
          </ac:spMkLst>
        </pc:spChg>
        <pc:spChg chg="del">
          <ac:chgData name="Andrea Tonini" userId="fc326775-d55e-43bd-aebe-4c551bcc9d0b" providerId="ADAL" clId="{23C9CE8E-A24A-40E2-92AF-4C2D3C45A41B}" dt="2026-09-07T08:41:21.688" v="54" actId="478"/>
          <ac:spMkLst>
            <pc:docMk/>
            <pc:sldMk cId="1587880986" sldId="355"/>
            <ac:spMk id="48" creationId="{05E3FF72-36D5-857C-32A9-ADB240FFB263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1696361642" sldId="356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696361642" sldId="356"/>
            <ac:spMk id="2" creationId="{FC5FE1D2-831B-11E9-E0B6-6306DC10ED60}"/>
          </ac:spMkLst>
        </pc:spChg>
        <pc:spChg chg="add mod">
          <ac:chgData name="Andrea Tonini" userId="fc326775-d55e-43bd-aebe-4c551bcc9d0b" providerId="ADAL" clId="{23C9CE8E-A24A-40E2-92AF-4C2D3C45A41B}" dt="2026-09-07T08:41:44.219" v="69"/>
          <ac:spMkLst>
            <pc:docMk/>
            <pc:sldMk cId="1696361642" sldId="356"/>
            <ac:spMk id="3" creationId="{84041BF6-F43A-5528-B704-0EE7B7B73BDE}"/>
          </ac:spMkLst>
        </pc:spChg>
        <pc:spChg chg="del">
          <ac:chgData name="Andrea Tonini" userId="fc326775-d55e-43bd-aebe-4c551bcc9d0b" providerId="ADAL" clId="{23C9CE8E-A24A-40E2-92AF-4C2D3C45A41B}" dt="2026-09-07T08:41:43.206" v="68" actId="478"/>
          <ac:spMkLst>
            <pc:docMk/>
            <pc:sldMk cId="1696361642" sldId="356"/>
            <ac:spMk id="20" creationId="{71A7673B-07D6-DC95-E341-7DA1289BBA78}"/>
          </ac:spMkLst>
        </pc:spChg>
        <pc:spChg chg="del mod">
          <ac:chgData name="Andrea Tonini" userId="fc326775-d55e-43bd-aebe-4c551bcc9d0b" providerId="ADAL" clId="{23C9CE8E-A24A-40E2-92AF-4C2D3C45A41B}" dt="2026-09-07T08:43:35.009" v="151" actId="478"/>
          <ac:spMkLst>
            <pc:docMk/>
            <pc:sldMk cId="1696361642" sldId="356"/>
            <ac:spMk id="22" creationId="{CF57D4EF-8A12-48BA-F9D3-4F8D8158BBEE}"/>
          </ac:spMkLst>
        </pc:spChg>
        <pc:spChg chg="add del">
          <ac:chgData name="Andrea Tonini" userId="fc326775-d55e-43bd-aebe-4c551bcc9d0b" providerId="ADAL" clId="{23C9CE8E-A24A-40E2-92AF-4C2D3C45A41B}" dt="2026-09-07T08:43:33.289" v="149" actId="22"/>
          <ac:spMkLst>
            <pc:docMk/>
            <pc:sldMk cId="1696361642" sldId="356"/>
            <ac:spMk id="23" creationId="{9A63E4B0-5731-E8BE-97F3-C2D4434112ED}"/>
          </ac:spMkLst>
        </pc:spChg>
        <pc:spChg chg="add">
          <ac:chgData name="Andrea Tonini" userId="fc326775-d55e-43bd-aebe-4c551bcc9d0b" providerId="ADAL" clId="{23C9CE8E-A24A-40E2-92AF-4C2D3C45A41B}" dt="2026-09-07T08:43:35.139" v="152" actId="22"/>
          <ac:spMkLst>
            <pc:docMk/>
            <pc:sldMk cId="1696361642" sldId="356"/>
            <ac:spMk id="25" creationId="{58DD06F6-C9CC-0D12-8B0B-FBAA5B493C97}"/>
          </ac:spMkLst>
        </pc:spChg>
      </pc:sldChg>
      <pc:sldChg chg="addSp delSp modSp mod">
        <pc:chgData name="Andrea Tonini" userId="fc326775-d55e-43bd-aebe-4c551bcc9d0b" providerId="ADAL" clId="{23C9CE8E-A24A-40E2-92AF-4C2D3C45A41B}" dt="2026-09-08T08:34:06.646" v="629"/>
        <pc:sldMkLst>
          <pc:docMk/>
          <pc:sldMk cId="980686682" sldId="357"/>
        </pc:sldMkLst>
        <pc:spChg chg="add mod">
          <ac:chgData name="Andrea Tonini" userId="fc326775-d55e-43bd-aebe-4c551bcc9d0b" providerId="ADAL" clId="{23C9CE8E-A24A-40E2-92AF-4C2D3C45A41B}" dt="2026-09-07T08:41:50.713" v="73"/>
          <ac:spMkLst>
            <pc:docMk/>
            <pc:sldMk cId="980686682" sldId="357"/>
            <ac:spMk id="2" creationId="{16D61E97-E00E-B922-5554-2BEB94469000}"/>
          </ac:spMkLst>
        </pc:spChg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980686682" sldId="357"/>
            <ac:spMk id="8" creationId="{63DFBA90-DB2B-3D0D-0DC2-B3B5E9D6F4F5}"/>
          </ac:spMkLst>
        </pc:spChg>
        <pc:spChg chg="del">
          <ac:chgData name="Andrea Tonini" userId="fc326775-d55e-43bd-aebe-4c551bcc9d0b" providerId="ADAL" clId="{23C9CE8E-A24A-40E2-92AF-4C2D3C45A41B}" dt="2026-09-07T08:41:50.103" v="72" actId="478"/>
          <ac:spMkLst>
            <pc:docMk/>
            <pc:sldMk cId="980686682" sldId="357"/>
            <ac:spMk id="26" creationId="{32DC6641-F661-72F1-23BC-1696B8A6AB46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1476083090" sldId="358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476083090" sldId="358"/>
            <ac:spMk id="2" creationId="{873AB7A0-23C6-001E-9F45-494F738725A2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2594357725" sldId="360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2594357725" sldId="360"/>
            <ac:spMk id="2" creationId="{823C6CF9-848F-D0E5-8BDB-3714B1DA4F86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481733429" sldId="361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481733429" sldId="361"/>
            <ac:spMk id="2" creationId="{8125D543-DEDC-D297-085B-56114967D7D2}"/>
          </ac:spMkLst>
        </pc:spChg>
      </pc:sldChg>
      <pc:sldChg chg="modSp mod">
        <pc:chgData name="Andrea Tonini" userId="fc326775-d55e-43bd-aebe-4c551bcc9d0b" providerId="ADAL" clId="{23C9CE8E-A24A-40E2-92AF-4C2D3C45A41B}" dt="2026-09-08T08:34:06.646" v="629"/>
        <pc:sldMkLst>
          <pc:docMk/>
          <pc:sldMk cId="2515224967" sldId="362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2515224967" sldId="362"/>
            <ac:spMk id="2" creationId="{7F3D2D9B-9665-E2D1-2AF7-9402A70BF242}"/>
          </ac:spMkLst>
        </pc:spChg>
        <pc:picChg chg="mod">
          <ac:chgData name="Andrea Tonini" userId="fc326775-d55e-43bd-aebe-4c551bcc9d0b" providerId="ADAL" clId="{23C9CE8E-A24A-40E2-92AF-4C2D3C45A41B}" dt="2026-09-08T08:33:10.580" v="628" actId="1035"/>
          <ac:picMkLst>
            <pc:docMk/>
            <pc:sldMk cId="2515224967" sldId="362"/>
            <ac:picMk id="6" creationId="{1260463C-C4EB-0067-2A77-AF49FA2DB258}"/>
          </ac:picMkLst>
        </pc:pic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1729821772" sldId="363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729821772" sldId="363"/>
            <ac:spMk id="2" creationId="{D43289F1-ABDB-5279-8460-1A694993DB8C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380768330" sldId="364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380768330" sldId="364"/>
            <ac:spMk id="2" creationId="{9166A571-E0FC-D66B-C6BB-E75FC5ABA5C9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414079648" sldId="365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414079648" sldId="365"/>
            <ac:spMk id="2" creationId="{AD9F948B-3EB4-1332-A7D7-5277050510DE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4051729628" sldId="367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4051729628" sldId="367"/>
            <ac:spMk id="2" creationId="{F46ED281-2AF5-F094-541E-D72A7319EF70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1587570915" sldId="368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1587570915" sldId="368"/>
            <ac:spMk id="2" creationId="{FBD152CD-07AA-A862-4C9C-5EE7C8F757B3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736353853" sldId="369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736353853" sldId="369"/>
            <ac:spMk id="2" creationId="{574D181B-C2D4-5778-0AD8-E5DA6DE47203}"/>
          </ac:spMkLst>
        </pc:spChg>
      </pc:sldChg>
      <pc:sldChg chg="modSp">
        <pc:chgData name="Andrea Tonini" userId="fc326775-d55e-43bd-aebe-4c551bcc9d0b" providerId="ADAL" clId="{23C9CE8E-A24A-40E2-92AF-4C2D3C45A41B}" dt="2026-09-08T08:34:06.646" v="629"/>
        <pc:sldMkLst>
          <pc:docMk/>
          <pc:sldMk cId="3240866373" sldId="370"/>
        </pc:sldMkLst>
        <pc:spChg chg="mod">
          <ac:chgData name="Andrea Tonini" userId="fc326775-d55e-43bd-aebe-4c551bcc9d0b" providerId="ADAL" clId="{23C9CE8E-A24A-40E2-92AF-4C2D3C45A41B}" dt="2026-09-08T08:34:06.646" v="629"/>
          <ac:spMkLst>
            <pc:docMk/>
            <pc:sldMk cId="3240866373" sldId="370"/>
            <ac:spMk id="2" creationId="{2D77B70B-8F0A-4352-ED0B-F7C23F84ECED}"/>
          </ac:spMkLst>
        </pc:spChg>
      </pc:sldChg>
      <pc:sldChg chg="modSp mod">
        <pc:chgData name="Andrea Tonini" userId="fc326775-d55e-43bd-aebe-4c551bcc9d0b" providerId="ADAL" clId="{23C9CE8E-A24A-40E2-92AF-4C2D3C45A41B}" dt="2026-09-08T08:34:54.815" v="633" actId="20577"/>
        <pc:sldMkLst>
          <pc:docMk/>
          <pc:sldMk cId="1892361576" sldId="371"/>
        </pc:sldMkLst>
        <pc:spChg chg="mod">
          <ac:chgData name="Andrea Tonini" userId="fc326775-d55e-43bd-aebe-4c551bcc9d0b" providerId="ADAL" clId="{23C9CE8E-A24A-40E2-92AF-4C2D3C45A41B}" dt="2026-09-08T08:34:54.815" v="633" actId="20577"/>
          <ac:spMkLst>
            <pc:docMk/>
            <pc:sldMk cId="1892361576" sldId="371"/>
            <ac:spMk id="2" creationId="{4CFC83BD-4982-B24E-AF3E-A27DA3282A95}"/>
          </ac:spMkLst>
        </pc:spChg>
      </pc:sldChg>
      <pc:sldChg chg="modSp mod">
        <pc:chgData name="Andrea Tonini" userId="fc326775-d55e-43bd-aebe-4c551bcc9d0b" providerId="ADAL" clId="{23C9CE8E-A24A-40E2-92AF-4C2D3C45A41B}" dt="2026-09-08T08:35:00.455" v="635" actId="20577"/>
        <pc:sldMkLst>
          <pc:docMk/>
          <pc:sldMk cId="94375883" sldId="372"/>
        </pc:sldMkLst>
        <pc:spChg chg="mod">
          <ac:chgData name="Andrea Tonini" userId="fc326775-d55e-43bd-aebe-4c551bcc9d0b" providerId="ADAL" clId="{23C9CE8E-A24A-40E2-92AF-4C2D3C45A41B}" dt="2026-09-08T08:35:00.455" v="635" actId="20577"/>
          <ac:spMkLst>
            <pc:docMk/>
            <pc:sldMk cId="94375883" sldId="372"/>
            <ac:spMk id="2" creationId="{D63C4CE6-FDBE-93B5-3022-7CB5CB5202F6}"/>
          </ac:spMkLst>
        </pc:spChg>
      </pc:sldChg>
      <pc:sldChg chg="modSp add mod">
        <pc:chgData name="Andrea Tonini" userId="fc326775-d55e-43bd-aebe-4c551bcc9d0b" providerId="ADAL" clId="{23C9CE8E-A24A-40E2-92AF-4C2D3C45A41B}" dt="2026-09-08T08:32:19.020" v="608" actId="20577"/>
        <pc:sldMkLst>
          <pc:docMk/>
          <pc:sldMk cId="1652115750" sldId="373"/>
        </pc:sldMkLst>
        <pc:spChg chg="mod">
          <ac:chgData name="Andrea Tonini" userId="fc326775-d55e-43bd-aebe-4c551bcc9d0b" providerId="ADAL" clId="{23C9CE8E-A24A-40E2-92AF-4C2D3C45A41B}" dt="2026-09-08T08:32:19.020" v="608" actId="20577"/>
          <ac:spMkLst>
            <pc:docMk/>
            <pc:sldMk cId="1652115750" sldId="373"/>
            <ac:spMk id="6" creationId="{902760B3-ACD8-392F-EF07-D8973B2FD346}"/>
          </ac:spMkLst>
        </pc:spChg>
      </pc:sldChg>
      <pc:sldChg chg="modSp add mod">
        <pc:chgData name="Andrea Tonini" userId="fc326775-d55e-43bd-aebe-4c551bcc9d0b" providerId="ADAL" clId="{23C9CE8E-A24A-40E2-92AF-4C2D3C45A41B}" dt="2026-09-08T08:32:31.802" v="622" actId="20577"/>
        <pc:sldMkLst>
          <pc:docMk/>
          <pc:sldMk cId="2573420054" sldId="374"/>
        </pc:sldMkLst>
        <pc:spChg chg="mod">
          <ac:chgData name="Andrea Tonini" userId="fc326775-d55e-43bd-aebe-4c551bcc9d0b" providerId="ADAL" clId="{23C9CE8E-A24A-40E2-92AF-4C2D3C45A41B}" dt="2026-09-08T08:32:31.802" v="622" actId="20577"/>
          <ac:spMkLst>
            <pc:docMk/>
            <pc:sldMk cId="2573420054" sldId="374"/>
            <ac:spMk id="6" creationId="{90A0BE91-45B8-D4DE-FC46-E017A8736C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376A8-87B4-4420-839F-B11D8D93FE56}" type="datetimeFigureOut">
              <a:rPr lang="it-IT" smtClean="0"/>
              <a:t>08/09/2026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51EE4-3C9E-46E9-A5F9-A9EF79A7C19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7589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9d1ee60f3_1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3f9d1ee60f3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217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28EECB73-EB84-492C-8D38-733215C75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26410" y="-2059410"/>
            <a:ext cx="2739182" cy="6858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5BCC9D6-0FE1-49D5-93A9-9A37F08376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6568" y="2059409"/>
            <a:ext cx="2739182" cy="68580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529A10F-4053-42D1-8A20-C022BD7BFDA5}"/>
              </a:ext>
            </a:extLst>
          </p:cNvPr>
          <p:cNvSpPr/>
          <p:nvPr userDrawn="1"/>
        </p:nvSpPr>
        <p:spPr>
          <a:xfrm>
            <a:off x="0" y="648000"/>
            <a:ext cx="12192000" cy="5562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latin typeface="CMU Serif" panose="02000603000000000000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2D54AE-9935-4F13-BC21-7FC05322C7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33345" y="1122365"/>
            <a:ext cx="10080000" cy="1376997"/>
          </a:xfrm>
        </p:spPr>
        <p:txBody>
          <a:bodyPr anchor="b">
            <a:normAutofit/>
          </a:bodyPr>
          <a:lstStyle>
            <a:lvl1pPr algn="ctr">
              <a:defRPr sz="3300">
                <a:solidFill>
                  <a:schemeClr val="bg1"/>
                </a:solidFill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5A7096-715A-476F-AC7E-3D402509B4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33345" y="2698117"/>
            <a:ext cx="10080000" cy="914400"/>
          </a:xfrm>
        </p:spPr>
        <p:txBody>
          <a:bodyPr/>
          <a:lstStyle>
            <a:lvl1pPr marL="0" indent="0" algn="ctr">
              <a:buNone/>
              <a:defRPr sz="1800" b="0" u="none">
                <a:solidFill>
                  <a:schemeClr val="bg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it-IT"/>
              <a:t>Author 1, Author 2, Author 3</a:t>
            </a:r>
          </a:p>
        </p:txBody>
      </p:sp>
      <p:sp>
        <p:nvSpPr>
          <p:cNvPr id="33" name="Segnaposto testo 32">
            <a:extLst>
              <a:ext uri="{FF2B5EF4-FFF2-40B4-BE49-F238E27FC236}">
                <a16:creationId xmlns:a16="http://schemas.microsoft.com/office/drawing/2014/main" id="{004C51A6-D646-4A5B-9910-E85D23BEC8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3345" y="3728765"/>
            <a:ext cx="10080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350" i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Extra info</a:t>
            </a:r>
          </a:p>
        </p:txBody>
      </p:sp>
    </p:spTree>
    <p:extLst>
      <p:ext uri="{BB962C8B-B14F-4D97-AF65-F5344CB8AC3E}">
        <p14:creationId xmlns:p14="http://schemas.microsoft.com/office/powerpoint/2010/main" val="3179394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006B98A9-B9DF-4A0B-B49A-664FD2049EBA}"/>
              </a:ext>
            </a:extLst>
          </p:cNvPr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latin typeface="CMU Serif" panose="02000603000000000000" pitchFamily="2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BCF1F2-1EC1-4A52-A0EF-54C441A5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44427"/>
            <a:ext cx="4225835" cy="296863"/>
          </a:xfrm>
        </p:spPr>
        <p:txBody>
          <a:bodyPr lIns="90000" rIns="90000"/>
          <a:lstStyle>
            <a:lvl1pPr marL="0" algn="l">
              <a:defRPr>
                <a:solidFill>
                  <a:schemeClr val="bg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4D2909-184A-4022-911C-8B3BBFBFE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 lIns="90000" rIns="9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7E8A1F-B0F5-4CFE-A1B0-932F88C2A563}" type="slidenum">
              <a:rPr lang="it-IT" smtClean="0"/>
              <a:pPr/>
              <a:t>‹#›</a:t>
            </a:fld>
            <a:r>
              <a:rPr lang="it-IT"/>
              <a:t> / TOT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649" y="870863"/>
            <a:ext cx="11769215" cy="5302931"/>
          </a:xfrm>
        </p:spPr>
        <p:txBody>
          <a:bodyPr lIns="90000" rIns="90000"/>
          <a:lstStyle>
            <a:lvl1pPr marL="0" indent="0" algn="just">
              <a:lnSpc>
                <a:spcPct val="100000"/>
              </a:lnSpc>
              <a:buNone/>
              <a:defRPr sz="1500"/>
            </a:lvl1pPr>
          </a:lstStyle>
          <a:p>
            <a:pPr lvl="0"/>
            <a:r>
              <a:rPr lang="it-IT" err="1"/>
              <a:t>Main</a:t>
            </a:r>
            <a:r>
              <a:rPr lang="it-IT"/>
              <a:t> text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87B41B0-5845-4930-BE6E-B7F5FFD40EAB}"/>
              </a:ext>
            </a:extLst>
          </p:cNvPr>
          <p:cNvSpPr/>
          <p:nvPr userDrawn="1"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>
              <a:latin typeface="CMU Serif" panose="02000603000000000000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A944933-4381-4144-A14C-F49A5D849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649" y="68263"/>
            <a:ext cx="11769215" cy="547688"/>
          </a:xfrm>
        </p:spPr>
        <p:txBody>
          <a:bodyPr lIns="90000" rIns="90000" anchor="b">
            <a:normAutofit/>
          </a:bodyPr>
          <a:lstStyle>
            <a:lvl1pPr marL="0">
              <a:defRPr sz="2100">
                <a:solidFill>
                  <a:schemeClr val="bg1"/>
                </a:solidFill>
              </a:defRPr>
            </a:lvl1pPr>
          </a:lstStyle>
          <a:p>
            <a:r>
              <a:rPr lang="it-I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8639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51279" y="2011681"/>
            <a:ext cx="9509760" cy="2834638"/>
          </a:xfrm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2700">
                <a:latin typeface="CMU Serif" panose="02000603000000000000" pitchFamily="2" charset="0"/>
              </a:defRPr>
            </a:lvl1pPr>
          </a:lstStyle>
          <a:p>
            <a:pPr lvl="0"/>
            <a:r>
              <a:rPr lang="it-IT" err="1"/>
              <a:t>Section</a:t>
            </a:r>
            <a:r>
              <a:rPr lang="it-IT"/>
              <a:t> </a:t>
            </a:r>
            <a:r>
              <a:rPr lang="it-IT" err="1"/>
              <a:t>title</a:t>
            </a:r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CC18E96-9CE9-4DBC-A8E6-0A66355F5C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726410" y="-2059410"/>
            <a:ext cx="2739182" cy="68580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D52A2D4-EF65-439F-AD59-15D7D77479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36568" y="2059409"/>
            <a:ext cx="2739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95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CC18E96-9CE9-4DBC-A8E6-0A66355F5C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821" y="0"/>
            <a:ext cx="2739183" cy="6858000"/>
          </a:xfrm>
          <a:prstGeom prst="rect">
            <a:avLst/>
          </a:prstGeom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5574B2A-596F-4C9A-806D-FB793A7E80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220" y="1371600"/>
            <a:ext cx="8115141" cy="4114800"/>
          </a:xfrm>
        </p:spPr>
        <p:txBody>
          <a:bodyPr anchor="ctr">
            <a:noAutofit/>
          </a:bodyPr>
          <a:lstStyle>
            <a:lvl1pPr marL="0" indent="-38574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100"/>
            </a:lvl1pPr>
          </a:lstStyle>
          <a:p>
            <a:pPr lvl="0"/>
            <a:r>
              <a:rPr lang="it-IT"/>
              <a:t>Index item</a:t>
            </a:r>
          </a:p>
          <a:p>
            <a:pPr lvl="0"/>
            <a:r>
              <a:rPr lang="it-IT"/>
              <a:t>Index item</a:t>
            </a:r>
          </a:p>
          <a:p>
            <a:pPr lvl="0"/>
            <a:r>
              <a:rPr lang="it-IT"/>
              <a:t>Index item</a:t>
            </a:r>
          </a:p>
          <a:p>
            <a:pPr lvl="0"/>
            <a:r>
              <a:rPr lang="it-IT"/>
              <a:t>Index item</a:t>
            </a:r>
          </a:p>
          <a:p>
            <a:pPr lvl="0"/>
            <a:r>
              <a:rPr lang="it-IT"/>
              <a:t>Index item</a:t>
            </a:r>
          </a:p>
          <a:p>
            <a:pPr lvl="0"/>
            <a:r>
              <a:rPr lang="it-IT"/>
              <a:t>Index item</a:t>
            </a:r>
          </a:p>
        </p:txBody>
      </p:sp>
    </p:spTree>
    <p:extLst>
      <p:ext uri="{BB962C8B-B14F-4D97-AF65-F5344CB8AC3E}">
        <p14:creationId xmlns:p14="http://schemas.microsoft.com/office/powerpoint/2010/main" val="2548609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No Foo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1120" y="2011681"/>
            <a:ext cx="9509760" cy="2834638"/>
          </a:xfrm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2700">
                <a:latin typeface="CMU Serif" panose="02000603000000000000" pitchFamily="2" charset="0"/>
              </a:defRPr>
            </a:lvl1pPr>
          </a:lstStyle>
          <a:p>
            <a:pPr lvl="0"/>
            <a:r>
              <a:rPr lang="it-IT" err="1"/>
              <a:t>Main</a:t>
            </a:r>
            <a:r>
              <a:rPr lang="it-IT"/>
              <a:t> text</a:t>
            </a:r>
          </a:p>
        </p:txBody>
      </p:sp>
    </p:spTree>
    <p:extLst>
      <p:ext uri="{BB962C8B-B14F-4D97-AF65-F5344CB8AC3E}">
        <p14:creationId xmlns:p14="http://schemas.microsoft.com/office/powerpoint/2010/main" val="1034055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Foo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1120" y="2011681"/>
            <a:ext cx="9509760" cy="2834638"/>
          </a:xfrm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2700">
                <a:latin typeface="CMU Serif" panose="02000603000000000000" pitchFamily="2" charset="0"/>
              </a:defRPr>
            </a:lvl1pPr>
          </a:lstStyle>
          <a:p>
            <a:pPr lvl="0"/>
            <a:r>
              <a:rPr lang="it-IT" err="1"/>
              <a:t>Main</a:t>
            </a:r>
            <a:r>
              <a:rPr lang="it-IT"/>
              <a:t> text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7EA93D8-3B08-40F5-998E-E38A66FEA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44427"/>
            <a:ext cx="4225835" cy="296863"/>
          </a:xfrm>
        </p:spPr>
        <p:txBody>
          <a:bodyPr lIns="90000" rIns="90000"/>
          <a:lstStyle>
            <a:lvl1pPr marL="0" algn="l"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291D507D-1F00-43A6-91D5-9B8BBEF3E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 lIns="90000" rIns="90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7E8A1F-B0F5-4CFE-A1B0-932F88C2A563}" type="slidenum">
              <a:rPr lang="it-IT" smtClean="0"/>
              <a:pPr/>
              <a:t>‹#›</a:t>
            </a:fld>
            <a:r>
              <a:rPr lang="it-IT"/>
              <a:t> / TOT</a:t>
            </a:r>
          </a:p>
        </p:txBody>
      </p:sp>
    </p:spTree>
    <p:extLst>
      <p:ext uri="{BB962C8B-B14F-4D97-AF65-F5344CB8AC3E}">
        <p14:creationId xmlns:p14="http://schemas.microsoft.com/office/powerpoint/2010/main" val="3519627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- No 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1120" y="2011681"/>
            <a:ext cx="9509760" cy="2834638"/>
          </a:xfrm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2700">
                <a:latin typeface="CMU Serif" panose="02000603000000000000" pitchFamily="2" charset="0"/>
              </a:defRPr>
            </a:lvl1pPr>
          </a:lstStyle>
          <a:p>
            <a:pPr lvl="0"/>
            <a:r>
              <a:rPr lang="it-IT" err="1"/>
              <a:t>Main</a:t>
            </a:r>
            <a:r>
              <a:rPr lang="it-IT"/>
              <a:t> text</a:t>
            </a:r>
          </a:p>
        </p:txBody>
      </p:sp>
    </p:spTree>
    <p:extLst>
      <p:ext uri="{BB962C8B-B14F-4D97-AF65-F5344CB8AC3E}">
        <p14:creationId xmlns:p14="http://schemas.microsoft.com/office/powerpoint/2010/main" val="743128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- 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1F7F256-00D2-452A-B9F1-7F6F003268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41120" y="2011681"/>
            <a:ext cx="9509760" cy="2834638"/>
          </a:xfrm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2700">
                <a:latin typeface="CMU Serif" panose="02000603000000000000" pitchFamily="2" charset="0"/>
              </a:defRPr>
            </a:lvl1pPr>
          </a:lstStyle>
          <a:p>
            <a:pPr lvl="0"/>
            <a:r>
              <a:rPr lang="it-IT" err="1"/>
              <a:t>Main</a:t>
            </a:r>
            <a:r>
              <a:rPr lang="it-IT"/>
              <a:t> text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9C8249-554E-4ECE-8751-F3D66EFEC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44427"/>
            <a:ext cx="4225835" cy="296863"/>
          </a:xfrm>
        </p:spPr>
        <p:txBody>
          <a:bodyPr lIns="90000" rIns="90000"/>
          <a:lstStyle>
            <a:lvl1pPr marL="0" algn="l">
              <a:defRPr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E8B2E0-58E5-42B8-92AD-D378C95E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 lIns="90000" rIns="9000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7E8A1F-B0F5-4CFE-A1B0-932F88C2A563}" type="slidenum">
              <a:rPr lang="it-IT" smtClean="0"/>
              <a:pPr/>
              <a:t>‹#›</a:t>
            </a:fld>
            <a:r>
              <a:rPr lang="it-IT"/>
              <a:t> / TOT</a:t>
            </a:r>
          </a:p>
        </p:txBody>
      </p:sp>
    </p:spTree>
    <p:extLst>
      <p:ext uri="{BB962C8B-B14F-4D97-AF65-F5344CB8AC3E}">
        <p14:creationId xmlns:p14="http://schemas.microsoft.com/office/powerpoint/2010/main" val="3482249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">
  <p:cSld name="1_Mai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0" y="6534000"/>
            <a:ext cx="12192000" cy="32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96645" y="6544427"/>
            <a:ext cx="4225835" cy="2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7500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11051459" y="6544427"/>
            <a:ext cx="914400" cy="2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7500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933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r>
              <a:rPr lang="en-US"/>
              <a:t> / TOT</a:t>
            </a:r>
            <a:endParaRPr lang="en-US">
              <a:solidFill>
                <a:srgbClr val="888888"/>
              </a:solidFill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196650" y="870863"/>
            <a:ext cx="11769215" cy="5302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7500" bIns="34275" anchor="t" anchorCtr="0">
            <a:normAutofit/>
          </a:bodyPr>
          <a:lstStyle>
            <a:lvl1pPr marL="609585" lvl="0" indent="-304792" algn="just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1pPr>
            <a:lvl2pPr marL="1219170" lvl="1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33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196650" y="68263"/>
            <a:ext cx="11769215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7500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2133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220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0665DA3-66EC-43B1-A25D-43BB39F77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833BDA6-DBFC-4838-AFB1-B3FCD2D91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6A3101-EE49-43C3-B62E-3503821F7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MU Serif" panose="02000603000000000000" pitchFamily="2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4565C2-5BEF-47EB-975B-09BBE2DA4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MU Serif" panose="02000603000000000000" pitchFamily="2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48CD4EB-D9DD-43A2-A4CB-81C1F37DD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CMU Serif" panose="02000603000000000000" pitchFamily="2" charset="0"/>
              </a:defRPr>
            </a:lvl1pPr>
          </a:lstStyle>
          <a:p>
            <a:fld id="{767E8A1F-B0F5-4CFE-A1B0-932F88C2A563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910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2" r:id="rId5"/>
    <p:sldLayoutId id="2147483654" r:id="rId6"/>
    <p:sldLayoutId id="2147483653" r:id="rId7"/>
    <p:sldLayoutId id="2147483655" r:id="rId8"/>
    <p:sldLayoutId id="2147483657" r:id="rId9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CMU Serif" panose="02000603000000000000" pitchFamily="2" charset="0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MU Serif" panose="02000603000000000000" pitchFamily="2" charset="0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MU Serif" panose="02000603000000000000" pitchFamily="2" charset="0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MU Serif" panose="02000603000000000000" pitchFamily="2" charset="0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MU Serif" panose="02000603000000000000" pitchFamily="2" charset="0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MU Serif" panose="02000603000000000000" pitchFamily="2" charset="0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.xml"/><Relationship Id="rId7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tags" Target="../tags/tag7.xml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7.gif"/><Relationship Id="rId5" Type="http://schemas.openxmlformats.org/officeDocument/2006/relationships/tags" Target="../tags/tag9.xml"/><Relationship Id="rId10" Type="http://schemas.openxmlformats.org/officeDocument/2006/relationships/image" Target="../media/image12.png"/><Relationship Id="rId4" Type="http://schemas.openxmlformats.org/officeDocument/2006/relationships/tags" Target="../tags/tag8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3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3.png"/><Relationship Id="rId2" Type="http://schemas.openxmlformats.org/officeDocument/2006/relationships/tags" Target="../tags/tag11.xml"/><Relationship Id="rId16" Type="http://schemas.openxmlformats.org/officeDocument/2006/relationships/image" Target="../media/image26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22.png"/><Relationship Id="rId5" Type="http://schemas.openxmlformats.org/officeDocument/2006/relationships/tags" Target="../tags/tag14.xml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4" Type="http://schemas.openxmlformats.org/officeDocument/2006/relationships/tags" Target="../tags/tag13.xml"/><Relationship Id="rId9" Type="http://schemas.openxmlformats.org/officeDocument/2006/relationships/image" Target="../media/image14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image" Target="../media/image33.png"/><Relationship Id="rId26" Type="http://schemas.openxmlformats.org/officeDocument/2006/relationships/image" Target="../media/image40.gif"/><Relationship Id="rId3" Type="http://schemas.openxmlformats.org/officeDocument/2006/relationships/tags" Target="../tags/tag20.xml"/><Relationship Id="rId21" Type="http://schemas.openxmlformats.org/officeDocument/2006/relationships/image" Target="../media/image36.gif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image" Target="../media/image32.png"/><Relationship Id="rId25" Type="http://schemas.openxmlformats.org/officeDocument/2006/relationships/image" Target="../media/image39.png"/><Relationship Id="rId2" Type="http://schemas.openxmlformats.org/officeDocument/2006/relationships/tags" Target="../tags/tag19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3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19.png"/><Relationship Id="rId5" Type="http://schemas.openxmlformats.org/officeDocument/2006/relationships/tags" Target="../tags/tag22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38.gif"/><Relationship Id="rId28" Type="http://schemas.openxmlformats.org/officeDocument/2006/relationships/image" Target="../media/image42.png"/><Relationship Id="rId10" Type="http://schemas.openxmlformats.org/officeDocument/2006/relationships/tags" Target="../tags/tag27.xml"/><Relationship Id="rId19" Type="http://schemas.openxmlformats.org/officeDocument/2006/relationships/image" Target="../media/image34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37.png"/><Relationship Id="rId27" Type="http://schemas.openxmlformats.org/officeDocument/2006/relationships/image" Target="../media/image4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4133B8-8394-45FF-A34E-52CB64DC6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060" y="1292293"/>
            <a:ext cx="10071876" cy="1632850"/>
          </a:xfrm>
        </p:spPr>
        <p:txBody>
          <a:bodyPr>
            <a:noAutofit/>
          </a:bodyPr>
          <a:lstStyle/>
          <a:p>
            <a:r>
              <a:rPr lang="it-IT" sz="2800" b="1"/>
              <a:t>Matrix-free </a:t>
            </a:r>
            <a:r>
              <a:rPr lang="it-IT" sz="2800" b="1" err="1"/>
              <a:t>algorithms</a:t>
            </a:r>
            <a:r>
              <a:rPr lang="it-IT" sz="2800" b="1"/>
              <a:t> for </a:t>
            </a:r>
            <a:br>
              <a:rPr lang="it-IT" sz="2800" b="1"/>
            </a:br>
            <a:r>
              <a:rPr lang="it-IT" sz="2800" b="1" err="1"/>
              <a:t>cardiac</a:t>
            </a:r>
            <a:r>
              <a:rPr lang="it-IT" sz="2800" b="1"/>
              <a:t> </a:t>
            </a:r>
            <a:r>
              <a:rPr lang="it-IT" sz="2800" b="1" err="1"/>
              <a:t>simulations</a:t>
            </a:r>
            <a:br>
              <a:rPr lang="it-IT" sz="2800" b="1"/>
            </a:br>
            <a:endParaRPr lang="it-IT" sz="2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14" name="Sottotitolo 2">
            <a:extLst>
              <a:ext uri="{FF2B5EF4-FFF2-40B4-BE49-F238E27FC236}">
                <a16:creationId xmlns:a16="http://schemas.microsoft.com/office/drawing/2014/main" id="{66EF8D27-D153-4590-A57B-3A903D572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91747" y="3121435"/>
            <a:ext cx="3208503" cy="611497"/>
          </a:xfrm>
        </p:spPr>
        <p:txBody>
          <a:bodyPr>
            <a:noAutofit/>
          </a:bodyPr>
          <a:lstStyle/>
          <a:p>
            <a:r>
              <a:rPr lang="it-IT" sz="1600">
                <a:ea typeface="CMU Serif" panose="02000603000000000000" pitchFamily="2" charset="0"/>
                <a:cs typeface="CMU Serif" panose="02000603000000000000" pitchFamily="2" charset="0"/>
              </a:rPr>
              <a:t>Andrea</a:t>
            </a:r>
            <a:r>
              <a:rPr lang="it-IT" sz="17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Tonini, </a:t>
            </a:r>
            <a:r>
              <a:rPr lang="it-IT" sz="170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Junxiang</a:t>
            </a:r>
            <a:r>
              <a:rPr lang="it-IT" sz="17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Wang, Luca </a:t>
            </a:r>
            <a:r>
              <a:rPr lang="it-IT" sz="170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Dede’</a:t>
            </a:r>
            <a:endParaRPr lang="it-IT" sz="17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976475CC-D019-487F-A268-65FAEF1F19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17663" y="3929224"/>
            <a:ext cx="8356672" cy="319026"/>
          </a:xfrm>
        </p:spPr>
        <p:txBody>
          <a:bodyPr>
            <a:normAutofit/>
          </a:bodyPr>
          <a:lstStyle/>
          <a:p>
            <a:r>
              <a:rPr lang="it-IT" sz="16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8</a:t>
            </a:r>
            <a:r>
              <a:rPr lang="it-IT" sz="1600" baseline="300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th</a:t>
            </a:r>
            <a:r>
              <a:rPr lang="it-IT" sz="16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September 2026</a:t>
            </a:r>
          </a:p>
        </p:txBody>
      </p:sp>
      <p:pic>
        <p:nvPicPr>
          <p:cNvPr id="5" name="Immagine 4" descr="Immagine che contiene cielo, esterni, segnale&#10;&#10;Descrizione generata automaticamente">
            <a:extLst>
              <a:ext uri="{FF2B5EF4-FFF2-40B4-BE49-F238E27FC236}">
                <a16:creationId xmlns:a16="http://schemas.microsoft.com/office/drawing/2014/main" id="{46895E98-1A14-BAEE-C6FD-695500E8F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298" y="4805827"/>
            <a:ext cx="1847035" cy="638242"/>
          </a:xfrm>
          <a:prstGeom prst="rect">
            <a:avLst/>
          </a:prstGeom>
        </p:spPr>
      </p:pic>
      <p:grpSp>
        <p:nvGrpSpPr>
          <p:cNvPr id="11" name="Gruppo 10">
            <a:extLst>
              <a:ext uri="{FF2B5EF4-FFF2-40B4-BE49-F238E27FC236}">
                <a16:creationId xmlns:a16="http://schemas.microsoft.com/office/drawing/2014/main" id="{46DD243F-A987-2362-B26E-FBC2D3F653A9}"/>
              </a:ext>
            </a:extLst>
          </p:cNvPr>
          <p:cNvGrpSpPr/>
          <p:nvPr/>
        </p:nvGrpSpPr>
        <p:grpSpPr>
          <a:xfrm>
            <a:off x="514428" y="4148063"/>
            <a:ext cx="1463751" cy="1934090"/>
            <a:chOff x="7277335" y="4324876"/>
            <a:chExt cx="1181814" cy="1561560"/>
          </a:xfrm>
        </p:grpSpPr>
        <p:pic>
          <p:nvPicPr>
            <p:cNvPr id="12" name="Immagine 11" descr="Immagine che contiene clipart, Elementi grafici, grafica, cartone animato&#10;&#10;Descrizione generata automaticamente">
              <a:extLst>
                <a:ext uri="{FF2B5EF4-FFF2-40B4-BE49-F238E27FC236}">
                  <a16:creationId xmlns:a16="http://schemas.microsoft.com/office/drawing/2014/main" id="{0C187F7E-6ADF-DCEB-4E16-159E4624C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7335" y="4324876"/>
              <a:ext cx="1181814" cy="1181814"/>
            </a:xfrm>
            <a:prstGeom prst="rect">
              <a:avLst/>
            </a:prstGeom>
          </p:spPr>
        </p:pic>
        <p:pic>
          <p:nvPicPr>
            <p:cNvPr id="13" name="Immagine 12" descr="Immagine che contiene oscurità&#10;&#10;Descrizione generata automaticamente">
              <a:extLst>
                <a:ext uri="{FF2B5EF4-FFF2-40B4-BE49-F238E27FC236}">
                  <a16:creationId xmlns:a16="http://schemas.microsoft.com/office/drawing/2014/main" id="{95175BF3-5547-7DC6-A0A0-B45E617E8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7133" y="5506690"/>
              <a:ext cx="1002217" cy="379746"/>
            </a:xfrm>
            <a:prstGeom prst="rect">
              <a:avLst/>
            </a:prstGeom>
          </p:spPr>
        </p:pic>
      </p:grpSp>
      <p:pic>
        <p:nvPicPr>
          <p:cNvPr id="16" name="Immagine 15" descr="Immagine che contiene nero, oscurità&#10;&#10;Il contenuto generato dall'IA potrebbe non essere corretto.">
            <a:extLst>
              <a:ext uri="{FF2B5EF4-FFF2-40B4-BE49-F238E27FC236}">
                <a16:creationId xmlns:a16="http://schemas.microsoft.com/office/drawing/2014/main" id="{A9CE8C8E-1763-FC33-81BE-015B1B8D6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453" y="4672456"/>
            <a:ext cx="2761568" cy="90498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3B21EE4-C786-F4CA-71B9-C5A752E65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893" y="4795984"/>
            <a:ext cx="2447223" cy="65792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0C0C5947-4876-707B-018B-2F1952C329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989" y="4518215"/>
            <a:ext cx="1565322" cy="119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4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D0CE053-55EE-EAA2-F19F-AE88871CC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it-IT" sz="2000" err="1"/>
              <a:t>Introduction</a:t>
            </a:r>
            <a:endParaRPr lang="it-IT" sz="2000"/>
          </a:p>
          <a:p>
            <a:pPr lvl="1"/>
            <a:r>
              <a:rPr lang="it-IT" sz="1700" err="1"/>
              <a:t>Motivations</a:t>
            </a:r>
            <a:endParaRPr lang="it-IT" sz="1700"/>
          </a:p>
          <a:p>
            <a:pPr lvl="1"/>
            <a:r>
              <a:rPr lang="it-IT" sz="1700"/>
              <a:t>Matrix-free </a:t>
            </a:r>
            <a:r>
              <a:rPr lang="it-IT" sz="1700" err="1"/>
              <a:t>algorithms</a:t>
            </a:r>
            <a:endParaRPr lang="it-IT" sz="1700"/>
          </a:p>
          <a:p>
            <a:r>
              <a:rPr lang="en-US" sz="2000"/>
              <a:t>3D-0D electromechanical model</a:t>
            </a:r>
          </a:p>
          <a:p>
            <a:pPr lvl="1">
              <a:lnSpc>
                <a:spcPct val="150000"/>
              </a:lnSpc>
            </a:pPr>
            <a:r>
              <a:rPr lang="it-IT" err="1"/>
              <a:t>Electrophysiology</a:t>
            </a:r>
            <a:r>
              <a:rPr lang="it-IT"/>
              <a:t> model</a:t>
            </a:r>
          </a:p>
          <a:p>
            <a:pPr lvl="1">
              <a:lnSpc>
                <a:spcPct val="150000"/>
              </a:lnSpc>
            </a:pPr>
            <a:r>
              <a:rPr lang="it-IT" err="1"/>
              <a:t>Cardiac</a:t>
            </a:r>
            <a:r>
              <a:rPr lang="it-IT"/>
              <a:t> </a:t>
            </a:r>
            <a:r>
              <a:rPr lang="it-IT" err="1"/>
              <a:t>mechanical</a:t>
            </a:r>
            <a:r>
              <a:rPr lang="it-IT"/>
              <a:t> model</a:t>
            </a:r>
          </a:p>
          <a:p>
            <a:pPr lvl="1">
              <a:lnSpc>
                <a:spcPct val="150000"/>
              </a:lnSpc>
            </a:pPr>
            <a:r>
              <a:rPr lang="it-IT"/>
              <a:t>0D </a:t>
            </a:r>
            <a:r>
              <a:rPr lang="it-IT" err="1"/>
              <a:t>circulatory</a:t>
            </a:r>
            <a:r>
              <a:rPr lang="it-IT"/>
              <a:t> model</a:t>
            </a:r>
          </a:p>
          <a:p>
            <a:r>
              <a:rPr lang="it-IT" sz="2000" err="1"/>
              <a:t>Poromechanics</a:t>
            </a:r>
            <a:r>
              <a:rPr lang="it-IT" sz="2000"/>
              <a:t> model</a:t>
            </a:r>
          </a:p>
          <a:p>
            <a:r>
              <a:rPr lang="it-IT" sz="2000" err="1"/>
              <a:t>Conclusions</a:t>
            </a:r>
            <a:r>
              <a:rPr lang="it-IT" sz="2000"/>
              <a:t> and future </a:t>
            </a:r>
            <a:r>
              <a:rPr lang="it-IT" sz="2000" err="1"/>
              <a:t>developments</a:t>
            </a:r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91129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7520-F1F1-0870-1388-82E5EF933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022DA92D-EB61-1909-A935-7483FEEDA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b="1"/>
              <a:t>Cardiac </a:t>
            </a:r>
            <a:r>
              <a:rPr lang="en-GB" sz="2400" b="1" err="1"/>
              <a:t>modeling</a:t>
            </a:r>
            <a:endParaRPr lang="it-IT" sz="2400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138DD81-F41F-2F5A-3995-C2472848B3FE}"/>
              </a:ext>
            </a:extLst>
          </p:cNvPr>
          <p:cNvSpPr txBox="1"/>
          <p:nvPr/>
        </p:nvSpPr>
        <p:spPr>
          <a:xfrm>
            <a:off x="431444" y="1259320"/>
            <a:ext cx="5863376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>
                <a:solidFill>
                  <a:srgbClr val="0070C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World Health Organization:</a:t>
            </a:r>
            <a:r>
              <a:rPr lang="it-IT" b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cardiovascular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diseases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are the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leading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cause of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death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globally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Hypertension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Atrial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fibrillation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Congenital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heart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defects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Covid-19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82BE324-EF79-F76A-3E63-B7A8E4E7628C}"/>
              </a:ext>
            </a:extLst>
          </p:cNvPr>
          <p:cNvGrpSpPr/>
          <p:nvPr/>
        </p:nvGrpSpPr>
        <p:grpSpPr>
          <a:xfrm>
            <a:off x="6638529" y="811763"/>
            <a:ext cx="5019413" cy="5597367"/>
            <a:chOff x="5913389" y="1448976"/>
            <a:chExt cx="4527098" cy="5099507"/>
          </a:xfrm>
        </p:grpSpPr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DBA02271-4E39-8D5D-3C03-D80DCC9E025A}"/>
                </a:ext>
              </a:extLst>
            </p:cNvPr>
            <p:cNvSpPr txBox="1"/>
            <p:nvPr/>
          </p:nvSpPr>
          <p:spPr>
            <a:xfrm>
              <a:off x="5913389" y="5625153"/>
              <a:ext cx="2314179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RIGHT HEART:</a:t>
              </a:r>
            </a:p>
            <a:p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Atrium</a:t>
              </a:r>
            </a:p>
            <a:p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Ventricle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F6FBBD7-C20A-89CF-D5DD-9C0C957143AD}"/>
                </a:ext>
              </a:extLst>
            </p:cNvPr>
            <p:cNvSpPr txBox="1"/>
            <p:nvPr/>
          </p:nvSpPr>
          <p:spPr>
            <a:xfrm>
              <a:off x="8287621" y="5629466"/>
              <a:ext cx="2152866" cy="64633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SYSTEMIC</a:t>
              </a:r>
            </a:p>
            <a:p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CIRCULATION</a:t>
              </a:r>
              <a:endPara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41F6BF0C-55CB-4835-8775-03AAE1281B2B}"/>
                </a:ext>
              </a:extLst>
            </p:cNvPr>
            <p:cNvSpPr txBox="1"/>
            <p:nvPr/>
          </p:nvSpPr>
          <p:spPr>
            <a:xfrm>
              <a:off x="6163638" y="1587477"/>
              <a:ext cx="2165947" cy="64633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PULMONARY</a:t>
              </a:r>
            </a:p>
            <a:p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CIRCULATION</a:t>
              </a:r>
              <a:endPara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B303DB67-D70E-73EB-A3CD-5495A4646F91}"/>
                </a:ext>
              </a:extLst>
            </p:cNvPr>
            <p:cNvSpPr txBox="1"/>
            <p:nvPr/>
          </p:nvSpPr>
          <p:spPr>
            <a:xfrm>
              <a:off x="8370934" y="1448976"/>
              <a:ext cx="1991274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LEFT HEART:</a:t>
              </a:r>
            </a:p>
            <a:p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Atrium</a:t>
              </a:r>
              <a:endPara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  <a:p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Ventricle</a:t>
              </a:r>
              <a:endPara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pic>
          <p:nvPicPr>
            <p:cNvPr id="3" name="Immagine 2" descr="Immagine che contiene testo, grafica vettoriale&#10;&#10;Descrizione generata automaticamente">
              <a:extLst>
                <a:ext uri="{FF2B5EF4-FFF2-40B4-BE49-F238E27FC236}">
                  <a16:creationId xmlns:a16="http://schemas.microsoft.com/office/drawing/2014/main" id="{E86E7406-BBDF-6A43-2AF6-312E8A3BC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7894" y="2460742"/>
              <a:ext cx="2532636" cy="2934421"/>
            </a:xfrm>
            <a:prstGeom prst="rect">
              <a:avLst/>
            </a:prstGeom>
          </p:spPr>
        </p:pic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963C9C73-0E8E-A89F-29CF-CEDB073AA415}"/>
                </a:ext>
              </a:extLst>
            </p:cNvPr>
            <p:cNvSpPr/>
            <p:nvPr/>
          </p:nvSpPr>
          <p:spPr>
            <a:xfrm>
              <a:off x="6793097" y="3190796"/>
              <a:ext cx="2328325" cy="989754"/>
            </a:xfrm>
            <a:custGeom>
              <a:avLst/>
              <a:gdLst>
                <a:gd name="connsiteX0" fmla="*/ 161209 w 2332601"/>
                <a:gd name="connsiteY0" fmla="*/ 190586 h 1015473"/>
                <a:gd name="connsiteX1" fmla="*/ 8809 w 2332601"/>
                <a:gd name="connsiteY1" fmla="*/ 600161 h 1015473"/>
                <a:gd name="connsiteX2" fmla="*/ 408859 w 2332601"/>
                <a:gd name="connsiteY2" fmla="*/ 971636 h 1015473"/>
                <a:gd name="connsiteX3" fmla="*/ 894634 w 2332601"/>
                <a:gd name="connsiteY3" fmla="*/ 476336 h 1015473"/>
                <a:gd name="connsiteX4" fmla="*/ 1456609 w 2332601"/>
                <a:gd name="connsiteY4" fmla="*/ 543011 h 1015473"/>
                <a:gd name="connsiteX5" fmla="*/ 1504234 w 2332601"/>
                <a:gd name="connsiteY5" fmla="*/ 971636 h 1015473"/>
                <a:gd name="connsiteX6" fmla="*/ 2218609 w 2332601"/>
                <a:gd name="connsiteY6" fmla="*/ 933536 h 1015473"/>
                <a:gd name="connsiteX7" fmla="*/ 2304334 w 2332601"/>
                <a:gd name="connsiteY7" fmla="*/ 371561 h 1015473"/>
                <a:gd name="connsiteX8" fmla="*/ 1942384 w 2332601"/>
                <a:gd name="connsiteY8" fmla="*/ 9611 h 1015473"/>
                <a:gd name="connsiteX9" fmla="*/ 1294684 w 2332601"/>
                <a:gd name="connsiteY9" fmla="*/ 190586 h 1015473"/>
                <a:gd name="connsiteX10" fmla="*/ 494584 w 2332601"/>
                <a:gd name="connsiteY10" fmla="*/ 86 h 1015473"/>
                <a:gd name="connsiteX11" fmla="*/ 161209 w 2332601"/>
                <a:gd name="connsiteY11" fmla="*/ 190586 h 1015473"/>
                <a:gd name="connsiteX0" fmla="*/ 161209 w 2332601"/>
                <a:gd name="connsiteY0" fmla="*/ 191403 h 1016290"/>
                <a:gd name="connsiteX1" fmla="*/ 8809 w 2332601"/>
                <a:gd name="connsiteY1" fmla="*/ 600978 h 1016290"/>
                <a:gd name="connsiteX2" fmla="*/ 408859 w 2332601"/>
                <a:gd name="connsiteY2" fmla="*/ 972453 h 1016290"/>
                <a:gd name="connsiteX3" fmla="*/ 894634 w 2332601"/>
                <a:gd name="connsiteY3" fmla="*/ 477153 h 1016290"/>
                <a:gd name="connsiteX4" fmla="*/ 1456609 w 2332601"/>
                <a:gd name="connsiteY4" fmla="*/ 543828 h 1016290"/>
                <a:gd name="connsiteX5" fmla="*/ 1504234 w 2332601"/>
                <a:gd name="connsiteY5" fmla="*/ 972453 h 1016290"/>
                <a:gd name="connsiteX6" fmla="*/ 2218609 w 2332601"/>
                <a:gd name="connsiteY6" fmla="*/ 934353 h 1016290"/>
                <a:gd name="connsiteX7" fmla="*/ 2304334 w 2332601"/>
                <a:gd name="connsiteY7" fmla="*/ 372378 h 1016290"/>
                <a:gd name="connsiteX8" fmla="*/ 1942384 w 2332601"/>
                <a:gd name="connsiteY8" fmla="*/ 10428 h 1016290"/>
                <a:gd name="connsiteX9" fmla="*/ 1323259 w 2332601"/>
                <a:gd name="connsiteY9" fmla="*/ 115203 h 1016290"/>
                <a:gd name="connsiteX10" fmla="*/ 494584 w 2332601"/>
                <a:gd name="connsiteY10" fmla="*/ 903 h 1016290"/>
                <a:gd name="connsiteX11" fmla="*/ 161209 w 2332601"/>
                <a:gd name="connsiteY11" fmla="*/ 191403 h 1016290"/>
                <a:gd name="connsiteX0" fmla="*/ 161209 w 2328325"/>
                <a:gd name="connsiteY0" fmla="*/ 191403 h 989754"/>
                <a:gd name="connsiteX1" fmla="*/ 8809 w 2328325"/>
                <a:gd name="connsiteY1" fmla="*/ 600978 h 989754"/>
                <a:gd name="connsiteX2" fmla="*/ 408859 w 2328325"/>
                <a:gd name="connsiteY2" fmla="*/ 972453 h 989754"/>
                <a:gd name="connsiteX3" fmla="*/ 894634 w 2328325"/>
                <a:gd name="connsiteY3" fmla="*/ 477153 h 989754"/>
                <a:gd name="connsiteX4" fmla="*/ 1456609 w 2328325"/>
                <a:gd name="connsiteY4" fmla="*/ 543828 h 989754"/>
                <a:gd name="connsiteX5" fmla="*/ 1609009 w 2328325"/>
                <a:gd name="connsiteY5" fmla="*/ 924828 h 989754"/>
                <a:gd name="connsiteX6" fmla="*/ 2218609 w 2328325"/>
                <a:gd name="connsiteY6" fmla="*/ 934353 h 989754"/>
                <a:gd name="connsiteX7" fmla="*/ 2304334 w 2328325"/>
                <a:gd name="connsiteY7" fmla="*/ 372378 h 989754"/>
                <a:gd name="connsiteX8" fmla="*/ 1942384 w 2328325"/>
                <a:gd name="connsiteY8" fmla="*/ 10428 h 989754"/>
                <a:gd name="connsiteX9" fmla="*/ 1323259 w 2328325"/>
                <a:gd name="connsiteY9" fmla="*/ 115203 h 989754"/>
                <a:gd name="connsiteX10" fmla="*/ 494584 w 2328325"/>
                <a:gd name="connsiteY10" fmla="*/ 903 h 989754"/>
                <a:gd name="connsiteX11" fmla="*/ 161209 w 2328325"/>
                <a:gd name="connsiteY11" fmla="*/ 191403 h 98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8325" h="989754">
                  <a:moveTo>
                    <a:pt x="161209" y="191403"/>
                  </a:moveTo>
                  <a:cubicBezTo>
                    <a:pt x="80247" y="291415"/>
                    <a:pt x="-32466" y="470803"/>
                    <a:pt x="8809" y="600978"/>
                  </a:cubicBezTo>
                  <a:cubicBezTo>
                    <a:pt x="50084" y="731153"/>
                    <a:pt x="261222" y="993091"/>
                    <a:pt x="408859" y="972453"/>
                  </a:cubicBezTo>
                  <a:cubicBezTo>
                    <a:pt x="556497" y="951816"/>
                    <a:pt x="720009" y="548590"/>
                    <a:pt x="894634" y="477153"/>
                  </a:cubicBezTo>
                  <a:cubicBezTo>
                    <a:pt x="1069259" y="405716"/>
                    <a:pt x="1337547" y="469216"/>
                    <a:pt x="1456609" y="543828"/>
                  </a:cubicBezTo>
                  <a:cubicBezTo>
                    <a:pt x="1575671" y="618440"/>
                    <a:pt x="1482009" y="859741"/>
                    <a:pt x="1609009" y="924828"/>
                  </a:cubicBezTo>
                  <a:cubicBezTo>
                    <a:pt x="1736009" y="989916"/>
                    <a:pt x="2102722" y="1026428"/>
                    <a:pt x="2218609" y="934353"/>
                  </a:cubicBezTo>
                  <a:cubicBezTo>
                    <a:pt x="2334497" y="842278"/>
                    <a:pt x="2350371" y="526365"/>
                    <a:pt x="2304334" y="372378"/>
                  </a:cubicBezTo>
                  <a:cubicBezTo>
                    <a:pt x="2258297" y="218391"/>
                    <a:pt x="2105897" y="53291"/>
                    <a:pt x="1942384" y="10428"/>
                  </a:cubicBezTo>
                  <a:cubicBezTo>
                    <a:pt x="1778872" y="-32435"/>
                    <a:pt x="1564559" y="116790"/>
                    <a:pt x="1323259" y="115203"/>
                  </a:cubicBezTo>
                  <a:cubicBezTo>
                    <a:pt x="1081959" y="113616"/>
                    <a:pt x="688259" y="-11797"/>
                    <a:pt x="494584" y="903"/>
                  </a:cubicBezTo>
                  <a:cubicBezTo>
                    <a:pt x="300909" y="13603"/>
                    <a:pt x="242171" y="91391"/>
                    <a:pt x="161209" y="191403"/>
                  </a:cubicBezTo>
                  <a:close/>
                </a:path>
              </a:pathLst>
            </a:cu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22DE2ACA-702A-D2FA-4B16-AC7241D43A79}"/>
                </a:ext>
              </a:extLst>
            </p:cNvPr>
            <p:cNvSpPr/>
            <p:nvPr/>
          </p:nvSpPr>
          <p:spPr>
            <a:xfrm>
              <a:off x="7487706" y="3730131"/>
              <a:ext cx="466725" cy="776019"/>
            </a:xfrm>
            <a:prstGeom prst="ellipse">
              <a:avLst/>
            </a:prstGeom>
            <a:noFill/>
            <a:ln w="50800">
              <a:solidFill>
                <a:srgbClr val="F474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16" name="Ovale 15">
              <a:extLst>
                <a:ext uri="{FF2B5EF4-FFF2-40B4-BE49-F238E27FC236}">
                  <a16:creationId xmlns:a16="http://schemas.microsoft.com/office/drawing/2014/main" id="{CD520CCD-796E-F377-A16D-B09ECCC69956}"/>
                </a:ext>
              </a:extLst>
            </p:cNvPr>
            <p:cNvSpPr/>
            <p:nvPr/>
          </p:nvSpPr>
          <p:spPr>
            <a:xfrm>
              <a:off x="7866947" y="3730130"/>
              <a:ext cx="420675" cy="793884"/>
            </a:xfrm>
            <a:prstGeom prst="ellipse">
              <a:avLst/>
            </a:prstGeom>
            <a:noFill/>
            <a:ln w="508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19" name="Ovale 18">
              <a:extLst>
                <a:ext uri="{FF2B5EF4-FFF2-40B4-BE49-F238E27FC236}">
                  <a16:creationId xmlns:a16="http://schemas.microsoft.com/office/drawing/2014/main" id="{1F2B3022-3649-2455-D8D8-F81E667A3368}"/>
                </a:ext>
              </a:extLst>
            </p:cNvPr>
            <p:cNvSpPr/>
            <p:nvPr/>
          </p:nvSpPr>
          <p:spPr>
            <a:xfrm>
              <a:off x="7249581" y="2420174"/>
              <a:ext cx="1257910" cy="828446"/>
            </a:xfrm>
            <a:prstGeom prst="ellipse">
              <a:avLst/>
            </a:prstGeom>
            <a:noFill/>
            <a:ln w="508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045F40CD-1CB3-73D1-559B-474E5890A294}"/>
                </a:ext>
              </a:extLst>
            </p:cNvPr>
            <p:cNvSpPr/>
            <p:nvPr/>
          </p:nvSpPr>
          <p:spPr>
            <a:xfrm>
              <a:off x="7219799" y="4190292"/>
              <a:ext cx="1372149" cy="1300328"/>
            </a:xfrm>
            <a:custGeom>
              <a:avLst/>
              <a:gdLst>
                <a:gd name="connsiteX0" fmla="*/ 134557 w 1372149"/>
                <a:gd name="connsiteY0" fmla="*/ 30107 h 1300328"/>
                <a:gd name="connsiteX1" fmla="*/ 496507 w 1372149"/>
                <a:gd name="connsiteY1" fmla="*/ 468257 h 1300328"/>
                <a:gd name="connsiteX2" fmla="*/ 944182 w 1372149"/>
                <a:gd name="connsiteY2" fmla="*/ 430157 h 1300328"/>
                <a:gd name="connsiteX3" fmla="*/ 1163257 w 1372149"/>
                <a:gd name="connsiteY3" fmla="*/ 1532 h 1300328"/>
                <a:gd name="connsiteX4" fmla="*/ 1363282 w 1372149"/>
                <a:gd name="connsiteY4" fmla="*/ 601607 h 1300328"/>
                <a:gd name="connsiteX5" fmla="*/ 858457 w 1372149"/>
                <a:gd name="connsiteY5" fmla="*/ 1296932 h 1300328"/>
                <a:gd name="connsiteX6" fmla="*/ 48832 w 1372149"/>
                <a:gd name="connsiteY6" fmla="*/ 830207 h 1300328"/>
                <a:gd name="connsiteX7" fmla="*/ 134557 w 1372149"/>
                <a:gd name="connsiteY7" fmla="*/ 30107 h 130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72149" h="1300328">
                  <a:moveTo>
                    <a:pt x="134557" y="30107"/>
                  </a:moveTo>
                  <a:cubicBezTo>
                    <a:pt x="209170" y="-30218"/>
                    <a:pt x="361570" y="401582"/>
                    <a:pt x="496507" y="468257"/>
                  </a:cubicBezTo>
                  <a:cubicBezTo>
                    <a:pt x="631444" y="534932"/>
                    <a:pt x="833057" y="507945"/>
                    <a:pt x="944182" y="430157"/>
                  </a:cubicBezTo>
                  <a:cubicBezTo>
                    <a:pt x="1055307" y="352369"/>
                    <a:pt x="1093407" y="-27043"/>
                    <a:pt x="1163257" y="1532"/>
                  </a:cubicBezTo>
                  <a:cubicBezTo>
                    <a:pt x="1233107" y="30107"/>
                    <a:pt x="1414082" y="385707"/>
                    <a:pt x="1363282" y="601607"/>
                  </a:cubicBezTo>
                  <a:cubicBezTo>
                    <a:pt x="1312482" y="817507"/>
                    <a:pt x="1077532" y="1258832"/>
                    <a:pt x="858457" y="1296932"/>
                  </a:cubicBezTo>
                  <a:cubicBezTo>
                    <a:pt x="639382" y="1335032"/>
                    <a:pt x="169482" y="1044520"/>
                    <a:pt x="48832" y="830207"/>
                  </a:cubicBezTo>
                  <a:cubicBezTo>
                    <a:pt x="-71818" y="615895"/>
                    <a:pt x="59944" y="90432"/>
                    <a:pt x="134557" y="30107"/>
                  </a:cubicBezTo>
                  <a:close/>
                </a:path>
              </a:pathLst>
            </a:custGeom>
            <a:noFill/>
            <a:ln w="508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30" name="Rettangolo con angoli arrotondati 29">
              <a:extLst>
                <a:ext uri="{FF2B5EF4-FFF2-40B4-BE49-F238E27FC236}">
                  <a16:creationId xmlns:a16="http://schemas.microsoft.com/office/drawing/2014/main" id="{D2430F9E-0A25-82E6-D818-FBDE783B1DB3}"/>
                </a:ext>
              </a:extLst>
            </p:cNvPr>
            <p:cNvSpPr/>
            <p:nvPr/>
          </p:nvSpPr>
          <p:spPr>
            <a:xfrm>
              <a:off x="6193313" y="1589390"/>
              <a:ext cx="2002252" cy="610519"/>
            </a:xfrm>
            <a:prstGeom prst="roundRect">
              <a:avLst/>
            </a:prstGeom>
            <a:noFill/>
            <a:ln w="508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31" name="Rettangolo con angoli arrotondati 30">
              <a:extLst>
                <a:ext uri="{FF2B5EF4-FFF2-40B4-BE49-F238E27FC236}">
                  <a16:creationId xmlns:a16="http://schemas.microsoft.com/office/drawing/2014/main" id="{3442CA00-69D2-DCB4-E920-25121D413CE3}"/>
                </a:ext>
              </a:extLst>
            </p:cNvPr>
            <p:cNvSpPr/>
            <p:nvPr/>
          </p:nvSpPr>
          <p:spPr>
            <a:xfrm>
              <a:off x="5913389" y="5570552"/>
              <a:ext cx="2120609" cy="923330"/>
            </a:xfrm>
            <a:prstGeom prst="roundRect">
              <a:avLst/>
            </a:prstGeom>
            <a:noFill/>
            <a:ln w="50800">
              <a:solidFill>
                <a:srgbClr val="F474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32" name="Rettangolo con angoli arrotondati 31">
              <a:extLst>
                <a:ext uri="{FF2B5EF4-FFF2-40B4-BE49-F238E27FC236}">
                  <a16:creationId xmlns:a16="http://schemas.microsoft.com/office/drawing/2014/main" id="{94C094ED-9069-0AAD-754E-9EBE5D3F966B}"/>
                </a:ext>
              </a:extLst>
            </p:cNvPr>
            <p:cNvSpPr/>
            <p:nvPr/>
          </p:nvSpPr>
          <p:spPr>
            <a:xfrm>
              <a:off x="8370934" y="1461619"/>
              <a:ext cx="1938701" cy="868963"/>
            </a:xfrm>
            <a:prstGeom prst="roundRect">
              <a:avLst/>
            </a:prstGeom>
            <a:noFill/>
            <a:ln w="508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sp>
          <p:nvSpPr>
            <p:cNvPr id="33" name="Rettangolo con angoli arrotondati 32">
              <a:extLst>
                <a:ext uri="{FF2B5EF4-FFF2-40B4-BE49-F238E27FC236}">
                  <a16:creationId xmlns:a16="http://schemas.microsoft.com/office/drawing/2014/main" id="{107FC864-5B62-DD71-15F9-AE492C375D0C}"/>
                </a:ext>
              </a:extLst>
            </p:cNvPr>
            <p:cNvSpPr/>
            <p:nvPr/>
          </p:nvSpPr>
          <p:spPr>
            <a:xfrm>
              <a:off x="8287621" y="5627121"/>
              <a:ext cx="2067022" cy="618508"/>
            </a:xfrm>
            <a:prstGeom prst="roundRect">
              <a:avLst/>
            </a:prstGeom>
            <a:noFill/>
            <a:ln w="508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MU Serif" panose="02000603000000000000" pitchFamily="2" charset="0"/>
              </a:endParaRPr>
            </a:p>
          </p:txBody>
        </p:sp>
        <p:cxnSp>
          <p:nvCxnSpPr>
            <p:cNvPr id="54" name="Connettore a gomito 53">
              <a:extLst>
                <a:ext uri="{FF2B5EF4-FFF2-40B4-BE49-F238E27FC236}">
                  <a16:creationId xmlns:a16="http://schemas.microsoft.com/office/drawing/2014/main" id="{F1476144-A3A6-4957-9314-5B27405E1D6B}"/>
                </a:ext>
              </a:extLst>
            </p:cNvPr>
            <p:cNvCxnSpPr>
              <a:cxnSpLocks/>
              <a:endCxn id="30" idx="1"/>
            </p:cNvCxnSpPr>
            <p:nvPr/>
          </p:nvCxnSpPr>
          <p:spPr>
            <a:xfrm rot="16200000" flipV="1">
              <a:off x="5712041" y="2375923"/>
              <a:ext cx="1835481" cy="872935"/>
            </a:xfrm>
            <a:prstGeom prst="bentConnector4">
              <a:avLst>
                <a:gd name="adj1" fmla="val 41684"/>
                <a:gd name="adj2" fmla="val 126188"/>
              </a:avLst>
            </a:prstGeom>
            <a:ln w="571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a gomito 56">
              <a:extLst>
                <a:ext uri="{FF2B5EF4-FFF2-40B4-BE49-F238E27FC236}">
                  <a16:creationId xmlns:a16="http://schemas.microsoft.com/office/drawing/2014/main" id="{EB7258B8-2E07-03CD-86F5-FFF2502B8AAE}"/>
                </a:ext>
              </a:extLst>
            </p:cNvPr>
            <p:cNvCxnSpPr>
              <a:cxnSpLocks/>
              <a:endCxn id="32" idx="3"/>
            </p:cNvCxnSpPr>
            <p:nvPr/>
          </p:nvCxnSpPr>
          <p:spPr>
            <a:xfrm flipV="1">
              <a:off x="8096951" y="1896101"/>
              <a:ext cx="2212684" cy="2198736"/>
            </a:xfrm>
            <a:prstGeom prst="bentConnector3">
              <a:avLst>
                <a:gd name="adj1" fmla="val 110331"/>
              </a:avLst>
            </a:prstGeom>
            <a:ln w="571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a gomito 60">
              <a:extLst>
                <a:ext uri="{FF2B5EF4-FFF2-40B4-BE49-F238E27FC236}">
                  <a16:creationId xmlns:a16="http://schemas.microsoft.com/office/drawing/2014/main" id="{0960E626-EEAA-03F1-85A3-675CF370A4FF}"/>
                </a:ext>
              </a:extLst>
            </p:cNvPr>
            <p:cNvCxnSpPr>
              <a:cxnSpLocks/>
              <a:endCxn id="31" idx="1"/>
            </p:cNvCxnSpPr>
            <p:nvPr/>
          </p:nvCxnSpPr>
          <p:spPr>
            <a:xfrm rot="5400000">
              <a:off x="5807309" y="4200916"/>
              <a:ext cx="1937381" cy="1725220"/>
            </a:xfrm>
            <a:prstGeom prst="bentConnector4">
              <a:avLst>
                <a:gd name="adj1" fmla="val 38085"/>
                <a:gd name="adj2" fmla="val 113250"/>
              </a:avLst>
            </a:prstGeom>
            <a:ln w="57150">
              <a:solidFill>
                <a:srgbClr val="F474E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a gomito 67">
              <a:extLst>
                <a:ext uri="{FF2B5EF4-FFF2-40B4-BE49-F238E27FC236}">
                  <a16:creationId xmlns:a16="http://schemas.microsoft.com/office/drawing/2014/main" id="{949B55C1-B22B-D6FC-A7A7-2FBA18EED5FF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>
              <a:off x="7941923" y="4933497"/>
              <a:ext cx="2412720" cy="1002878"/>
            </a:xfrm>
            <a:prstGeom prst="bentConnector3">
              <a:avLst>
                <a:gd name="adj1" fmla="val 109475"/>
              </a:avLst>
            </a:prstGeom>
            <a:ln w="57150">
              <a:solidFill>
                <a:srgbClr val="790C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a gomito 73">
              <a:extLst>
                <a:ext uri="{FF2B5EF4-FFF2-40B4-BE49-F238E27FC236}">
                  <a16:creationId xmlns:a16="http://schemas.microsoft.com/office/drawing/2014/main" id="{9CC8DBF7-E00C-6EF7-E5CD-F631A192017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828691" y="2808032"/>
              <a:ext cx="2218060" cy="2067021"/>
            </a:xfrm>
            <a:prstGeom prst="bentConnector3">
              <a:avLst>
                <a:gd name="adj1" fmla="val -1645"/>
              </a:avLst>
            </a:prstGeom>
            <a:ln w="57150">
              <a:solidFill>
                <a:srgbClr val="790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egnaposto numero diapositiva 2">
            <a:extLst>
              <a:ext uri="{FF2B5EF4-FFF2-40B4-BE49-F238E27FC236}">
                <a16:creationId xmlns:a16="http://schemas.microsoft.com/office/drawing/2014/main" id="{0A421640-B032-A4E4-A360-B20BEEC1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2</a:t>
            </a:fld>
            <a:r>
              <a:rPr lang="it-IT" sz="1000"/>
              <a:t> / 29</a:t>
            </a:r>
          </a:p>
        </p:txBody>
      </p:sp>
      <p:sp>
        <p:nvSpPr>
          <p:cNvPr id="4" name="Segnaposto piè di pagina 1">
            <a:extLst>
              <a:ext uri="{FF2B5EF4-FFF2-40B4-BE49-F238E27FC236}">
                <a16:creationId xmlns:a16="http://schemas.microsoft.com/office/drawing/2014/main" id="{2807A8DF-1A48-FD83-943E-5BBCFFD08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8BE7833-31C9-1FC2-E8EE-522CA7674134}"/>
              </a:ext>
            </a:extLst>
          </p:cNvPr>
          <p:cNvSpPr txBox="1"/>
          <p:nvPr/>
        </p:nvSpPr>
        <p:spPr>
          <a:xfrm>
            <a:off x="452560" y="4538259"/>
            <a:ext cx="5863376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Simulate </a:t>
            </a:r>
            <a:r>
              <a:rPr lang="it-IT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accurately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the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cardiovascular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system by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means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of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physics-based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mathematical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models, in an HPC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enviroment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59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590F5-D814-0952-AF89-2737E4386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87924C23-329D-2BD9-CCB4-946B8889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>
                <a:ea typeface="CMU Serif" panose="02000603000000000000" pitchFamily="2" charset="0"/>
                <a:cs typeface="CMU Serif" panose="02000603000000000000" pitchFamily="2" charset="0"/>
              </a:rPr>
              <a:t>Matrix-</a:t>
            </a:r>
            <a:r>
              <a:rPr lang="it-IT" sz="2400" b="1" err="1">
                <a:ea typeface="CMU Serif" panose="02000603000000000000" pitchFamily="2" charset="0"/>
                <a:cs typeface="CMU Serif" panose="02000603000000000000" pitchFamily="2" charset="0"/>
              </a:rPr>
              <a:t>based</a:t>
            </a:r>
            <a:r>
              <a:rPr lang="it-IT" sz="2400" b="1">
                <a:ea typeface="CMU Serif" panose="02000603000000000000" pitchFamily="2" charset="0"/>
                <a:cs typeface="CMU Serif" panose="02000603000000000000" pitchFamily="2" charset="0"/>
              </a:rPr>
              <a:t> vs </a:t>
            </a:r>
            <a:r>
              <a:rPr lang="it-IT" sz="2400" b="1" err="1"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 sz="2400" b="1">
                <a:ea typeface="CMU Serif" panose="02000603000000000000" pitchFamily="2" charset="0"/>
                <a:cs typeface="CMU Serif" panose="02000603000000000000" pitchFamily="2" charset="0"/>
              </a:rPr>
              <a:t>-free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4A968F5-3FB4-2557-8734-41B85638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>
                <a:ea typeface="CMU Serif" panose="02000603000000000000" pitchFamily="2" charset="0"/>
                <a:cs typeface="CMU Serif" panose="02000603000000000000" pitchFamily="2" charset="0"/>
              </a:rPr>
              <a:pPr/>
              <a:t>3</a:t>
            </a:fld>
            <a:r>
              <a:rPr lang="it-IT" sz="1000">
                <a:ea typeface="CMU Serif" panose="02000603000000000000" pitchFamily="2" charset="0"/>
                <a:cs typeface="CMU Serif" panose="02000603000000000000" pitchFamily="2" charset="0"/>
              </a:rPr>
              <a:t> / 29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2029388-AA98-8D9D-06A3-B00EC53BD5D3}"/>
              </a:ext>
            </a:extLst>
          </p:cNvPr>
          <p:cNvSpPr txBox="1"/>
          <p:nvPr/>
        </p:nvSpPr>
        <p:spPr>
          <a:xfrm>
            <a:off x="1875223" y="886407"/>
            <a:ext cx="254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</a:t>
            </a:r>
            <a:r>
              <a:rPr lang="it-IT" sz="240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based</a:t>
            </a:r>
            <a:endParaRPr lang="it-IT" sz="24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438F621-E446-72D5-A26F-C0EF7F688216}"/>
              </a:ext>
            </a:extLst>
          </p:cNvPr>
          <p:cNvSpPr txBox="1"/>
          <p:nvPr/>
        </p:nvSpPr>
        <p:spPr>
          <a:xfrm>
            <a:off x="7769520" y="886408"/>
            <a:ext cx="254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Matrix-free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1541F0C-19E2-4556-D511-1B6751798FE2}"/>
              </a:ext>
            </a:extLst>
          </p:cNvPr>
          <p:cNvSpPr txBox="1"/>
          <p:nvPr/>
        </p:nvSpPr>
        <p:spPr>
          <a:xfrm>
            <a:off x="503852" y="5355640"/>
            <a:ext cx="986245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Update the in-house </a:t>
            </a:r>
            <a:r>
              <a:rPr lang="it-IT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life</a:t>
            </a:r>
            <a:r>
              <a:rPr lang="it-IT" b="1" baseline="3000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library for running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simulations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with </a:t>
            </a:r>
            <a:r>
              <a:rPr lang="it-IT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 b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-free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algorithms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We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also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updated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life</a:t>
            </a:r>
            <a:r>
              <a:rPr lang="it-IT" b="1" baseline="3000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to use SIMD (Single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Instruction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Multiple Data)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vectorization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AE834D33-61A1-CF48-1E12-3A8916752CEC}"/>
              </a:ext>
            </a:extLst>
          </p:cNvPr>
          <p:cNvCxnSpPr>
            <a:cxnSpLocks/>
          </p:cNvCxnSpPr>
          <p:nvPr/>
        </p:nvCxnSpPr>
        <p:spPr>
          <a:xfrm>
            <a:off x="6200190" y="802433"/>
            <a:ext cx="0" cy="4282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6E1032F-72FB-44AC-18C4-E1F159D7E660}"/>
              </a:ext>
            </a:extLst>
          </p:cNvPr>
          <p:cNvSpPr txBox="1"/>
          <p:nvPr/>
        </p:nvSpPr>
        <p:spPr>
          <a:xfrm>
            <a:off x="237675" y="1425458"/>
            <a:ext cx="4506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System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Assemble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and store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47D4000-285D-29C9-DF7E-B0A419487EB5}"/>
              </a:ext>
            </a:extLst>
          </p:cNvPr>
          <p:cNvSpPr txBox="1"/>
          <p:nvPr/>
        </p:nvSpPr>
        <p:spPr>
          <a:xfrm>
            <a:off x="214344" y="2274324"/>
            <a:ext cx="480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Use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stored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entries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F828C94-6FB7-9F88-913B-DF4E96234C2B}"/>
              </a:ext>
            </a:extLst>
          </p:cNvPr>
          <p:cNvSpPr txBox="1"/>
          <p:nvPr/>
        </p:nvSpPr>
        <p:spPr>
          <a:xfrm>
            <a:off x="214344" y="3429000"/>
            <a:ext cx="4800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Time per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iteration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High number of </a:t>
            </a: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communications between </a:t>
            </a: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processors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912921C-F081-92C0-0B34-5607F9ACFBE3}"/>
              </a:ext>
            </a:extLst>
          </p:cNvPr>
          <p:cNvSpPr txBox="1"/>
          <p:nvPr/>
        </p:nvSpPr>
        <p:spPr>
          <a:xfrm>
            <a:off x="214345" y="4547874"/>
            <a:ext cx="480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Scalability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Limited by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memory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accesses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531D204-26BD-26E9-CB92-CC0C5122EB96}"/>
              </a:ext>
            </a:extLst>
          </p:cNvPr>
          <p:cNvSpPr txBox="1"/>
          <p:nvPr/>
        </p:nvSpPr>
        <p:spPr>
          <a:xfrm>
            <a:off x="6302828" y="2274324"/>
            <a:ext cx="480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Compute the matrix </a:t>
            </a: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action on the fly 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C99D51C-B76B-BEB8-2A94-406D7CDA03E6}"/>
              </a:ext>
            </a:extLst>
          </p:cNvPr>
          <p:cNvSpPr txBox="1"/>
          <p:nvPr/>
        </p:nvSpPr>
        <p:spPr>
          <a:xfrm>
            <a:off x="6302826" y="3400189"/>
            <a:ext cx="4800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Time per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iteration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Repetitions of the</a:t>
            </a: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same computations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AB4C3B7-5E47-BAD1-1A10-ADC8B501DC1D}"/>
              </a:ext>
            </a:extLst>
          </p:cNvPr>
          <p:cNvSpPr txBox="1"/>
          <p:nvPr/>
        </p:nvSpPr>
        <p:spPr>
          <a:xfrm>
            <a:off x="6302827" y="4547875"/>
            <a:ext cx="4800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Scalability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No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limitations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given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by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memory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accesses</a:t>
            </a:r>
          </a:p>
        </p:txBody>
      </p:sp>
      <p:sp>
        <p:nvSpPr>
          <p:cNvPr id="4" name="Segnaposto piè di pagina 1">
            <a:extLst>
              <a:ext uri="{FF2B5EF4-FFF2-40B4-BE49-F238E27FC236}">
                <a16:creationId xmlns:a16="http://schemas.microsoft.com/office/drawing/2014/main" id="{91523260-AA3E-C1F2-DFC1-18B9A307F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C994DFA-5B5E-443E-EDC5-62F91408950F}"/>
              </a:ext>
            </a:extLst>
          </p:cNvPr>
          <p:cNvSpPr txBox="1"/>
          <p:nvPr/>
        </p:nvSpPr>
        <p:spPr>
          <a:xfrm>
            <a:off x="196648" y="6184426"/>
            <a:ext cx="4384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Kronbichler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M. and Kormann, K. </a:t>
            </a:r>
            <a:r>
              <a:rPr lang="it-IT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(2012)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B693F1-354C-ADD3-00CB-9982CFFF3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5228"/>
          <a:stretch>
            <a:fillRect/>
          </a:stretch>
        </p:blipFill>
        <p:spPr>
          <a:xfrm>
            <a:off x="2940629" y="1445560"/>
            <a:ext cx="3047494" cy="32107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2E0BCC-09DF-DBB5-5FA3-5500E4374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414" y="1572428"/>
            <a:ext cx="3314499" cy="3040825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D9AE495-ED30-5170-8E79-641D2062E292}"/>
              </a:ext>
            </a:extLst>
          </p:cNvPr>
          <p:cNvSpPr txBox="1"/>
          <p:nvPr/>
        </p:nvSpPr>
        <p:spPr>
          <a:xfrm>
            <a:off x="6326156" y="1425458"/>
            <a:ext cx="5182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System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Do not store any matrix</a:t>
            </a:r>
          </a:p>
        </p:txBody>
      </p:sp>
    </p:spTree>
    <p:extLst>
      <p:ext uri="{BB962C8B-B14F-4D97-AF65-F5344CB8AC3E}">
        <p14:creationId xmlns:p14="http://schemas.microsoft.com/office/powerpoint/2010/main" val="158788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7" grpId="0"/>
      <p:bldP spid="21" grpId="0"/>
      <p:bldP spid="25" grpId="0"/>
      <p:bldP spid="27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95C1-E352-0FD3-C896-A8313CB67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02760B3-ACD8-392F-EF07-D8973B2FD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0">
              <a:buNone/>
            </a:pPr>
            <a:r>
              <a:rPr lang="en-US" sz="4000"/>
              <a:t>3D-0D electromechanical model</a:t>
            </a:r>
            <a:endParaRPr lang="it-IT" sz="4000"/>
          </a:p>
        </p:txBody>
      </p:sp>
    </p:spTree>
    <p:extLst>
      <p:ext uri="{BB962C8B-B14F-4D97-AF65-F5344CB8AC3E}">
        <p14:creationId xmlns:p14="http://schemas.microsoft.com/office/powerpoint/2010/main" val="1652115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F369A-8D0E-8BE5-9CFB-482F50FDC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4FC936A1-E61F-4CEB-3C7F-5436DB9CDCC8}"/>
              </a:ext>
            </a:extLst>
          </p:cNvPr>
          <p:cNvSpPr txBox="1"/>
          <p:nvPr/>
        </p:nvSpPr>
        <p:spPr>
          <a:xfrm>
            <a:off x="3702104" y="1547321"/>
            <a:ext cx="127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Strains</a:t>
            </a:r>
          </a:p>
        </p:txBody>
      </p:sp>
      <p:sp>
        <p:nvSpPr>
          <p:cNvPr id="17" name="Arco 16">
            <a:extLst>
              <a:ext uri="{FF2B5EF4-FFF2-40B4-BE49-F238E27FC236}">
                <a16:creationId xmlns:a16="http://schemas.microsoft.com/office/drawing/2014/main" id="{59FA8E76-D9E7-2EA2-F24B-358029F8E1EB}"/>
              </a:ext>
            </a:extLst>
          </p:cNvPr>
          <p:cNvSpPr/>
          <p:nvPr/>
        </p:nvSpPr>
        <p:spPr>
          <a:xfrm rot="10800000" flipV="1">
            <a:off x="3157855" y="1448815"/>
            <a:ext cx="2438411" cy="802490"/>
          </a:xfrm>
          <a:prstGeom prst="arc">
            <a:avLst>
              <a:gd name="adj1" fmla="val 11246373"/>
              <a:gd name="adj2" fmla="val 21010316"/>
            </a:avLst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18" name="Connettore curvo 17">
            <a:extLst>
              <a:ext uri="{FF2B5EF4-FFF2-40B4-BE49-F238E27FC236}">
                <a16:creationId xmlns:a16="http://schemas.microsoft.com/office/drawing/2014/main" id="{E93D02F2-9DC8-2EF8-7693-F2BCF460B0B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100652" y="1766807"/>
            <a:ext cx="2420153" cy="483249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4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curvo 18">
            <a:extLst>
              <a:ext uri="{FF2B5EF4-FFF2-40B4-BE49-F238E27FC236}">
                <a16:creationId xmlns:a16="http://schemas.microsoft.com/office/drawing/2014/main" id="{C83D4BE6-B1F8-AE18-9BE3-CE329E90D779}"/>
              </a:ext>
            </a:extLst>
          </p:cNvPr>
          <p:cNvCxnSpPr>
            <a:cxnSpLocks/>
          </p:cNvCxnSpPr>
          <p:nvPr/>
        </p:nvCxnSpPr>
        <p:spPr>
          <a:xfrm rot="10800000" flipV="1">
            <a:off x="7100650" y="1919207"/>
            <a:ext cx="2420153" cy="483249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7BFC25-1495-0411-1F9C-E5918CA5DCB7}"/>
              </a:ext>
            </a:extLst>
          </p:cNvPr>
          <p:cNvSpPr txBox="1"/>
          <p:nvPr/>
        </p:nvSpPr>
        <p:spPr>
          <a:xfrm>
            <a:off x="6699739" y="1141532"/>
            <a:ext cx="2303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r>
              <a:rPr lang="it-IT" b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  <a:endParaRPr lang="it-IT" b="1">
              <a:solidFill>
                <a:schemeClr val="accent4">
                  <a:lumMod val="75000"/>
                </a:schemeClr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pressures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AEFBADC-99D4-59B1-246D-8BFE0FCE0493}"/>
              </a:ext>
            </a:extLst>
          </p:cNvPr>
          <p:cNvSpPr txBox="1"/>
          <p:nvPr/>
        </p:nvSpPr>
        <p:spPr>
          <a:xfrm>
            <a:off x="7367698" y="2425308"/>
            <a:ext cx="236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r>
              <a:rPr lang="it-IT" b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  <a:endParaRPr lang="it-IT" b="1">
              <a:solidFill>
                <a:schemeClr val="accent4">
                  <a:lumMod val="75000"/>
                </a:schemeClr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 err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volumes</a:t>
            </a:r>
            <a:endParaRPr lang="it-IT" b="1">
              <a:solidFill>
                <a:schemeClr val="accent4">
                  <a:lumMod val="75000"/>
                </a:schemeClr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ABC6696-C345-4C78-A055-1B6C871C177C}"/>
              </a:ext>
            </a:extLst>
          </p:cNvPr>
          <p:cNvSpPr/>
          <p:nvPr/>
        </p:nvSpPr>
        <p:spPr>
          <a:xfrm>
            <a:off x="7401650" y="2442733"/>
            <a:ext cx="2647047" cy="596714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7E816FE3-21F3-A3DC-7F9B-C6C845D37937}"/>
              </a:ext>
            </a:extLst>
          </p:cNvPr>
          <p:cNvSpPr/>
          <p:nvPr/>
        </p:nvSpPr>
        <p:spPr>
          <a:xfrm>
            <a:off x="1833191" y="3740505"/>
            <a:ext cx="1756428" cy="1756428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66" name="Ovale 65">
            <a:extLst>
              <a:ext uri="{FF2B5EF4-FFF2-40B4-BE49-F238E27FC236}">
                <a16:creationId xmlns:a16="http://schemas.microsoft.com/office/drawing/2014/main" id="{486BFB81-029E-83B3-3AD8-EC2DEA47C4C0}"/>
              </a:ext>
            </a:extLst>
          </p:cNvPr>
          <p:cNvSpPr/>
          <p:nvPr/>
        </p:nvSpPr>
        <p:spPr>
          <a:xfrm>
            <a:off x="5233517" y="3740505"/>
            <a:ext cx="1756428" cy="1756428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DEA980AE-B355-3F14-0D48-839069F1226D}"/>
              </a:ext>
            </a:extLst>
          </p:cNvPr>
          <p:cNvSpPr/>
          <p:nvPr/>
        </p:nvSpPr>
        <p:spPr>
          <a:xfrm>
            <a:off x="1850996" y="1478948"/>
            <a:ext cx="1756428" cy="1756428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68" name="Ovale 67">
            <a:extLst>
              <a:ext uri="{FF2B5EF4-FFF2-40B4-BE49-F238E27FC236}">
                <a16:creationId xmlns:a16="http://schemas.microsoft.com/office/drawing/2014/main" id="{FF6A13E6-C50C-3CE9-06A5-232D1537C3E5}"/>
              </a:ext>
            </a:extLst>
          </p:cNvPr>
          <p:cNvSpPr/>
          <p:nvPr/>
        </p:nvSpPr>
        <p:spPr>
          <a:xfrm>
            <a:off x="5266402" y="1450983"/>
            <a:ext cx="1756428" cy="1756428"/>
          </a:xfrm>
          <a:prstGeom prst="ellipse">
            <a:avLst/>
          </a:prstGeom>
          <a:solidFill>
            <a:srgbClr val="4E9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69" name="Rettangolo con angoli arrotondati 68">
            <a:extLst>
              <a:ext uri="{FF2B5EF4-FFF2-40B4-BE49-F238E27FC236}">
                <a16:creationId xmlns:a16="http://schemas.microsoft.com/office/drawing/2014/main" id="{7A0C6E5B-6C32-59B2-C53A-96DED04CA8C6}"/>
              </a:ext>
            </a:extLst>
          </p:cNvPr>
          <p:cNvSpPr/>
          <p:nvPr/>
        </p:nvSpPr>
        <p:spPr>
          <a:xfrm>
            <a:off x="3143780" y="2739641"/>
            <a:ext cx="2592737" cy="1583999"/>
          </a:xfrm>
          <a:prstGeom prst="roundRect">
            <a:avLst/>
          </a:prstGeom>
          <a:solidFill>
            <a:srgbClr val="0E07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BDBC38B6-A6FD-9C1B-B133-78AD0CDC441D}"/>
              </a:ext>
            </a:extLst>
          </p:cNvPr>
          <p:cNvSpPr txBox="1"/>
          <p:nvPr/>
        </p:nvSpPr>
        <p:spPr>
          <a:xfrm>
            <a:off x="3154747" y="3175688"/>
            <a:ext cx="25745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endParaRPr lang="it-IT" sz="2200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sz="2200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electromechanics</a:t>
            </a:r>
            <a:endParaRPr lang="it-IT" sz="2200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pic>
        <p:nvPicPr>
          <p:cNvPr id="71" name="Immagine 70" descr="\documentclass{article}&#10;\usepackage{amsmath}&#10;\usepackage{mathrsfs}&#10;\usepackage{xcolor}&#10;\pagestyle{empty}&#10;\begin{document}&#10;&#10;\color{white} $\mathscr I$&#10;&#10;&#10;&#10;\end{document}" title="IguanaTex Bitmap Display">
            <a:extLst>
              <a:ext uri="{FF2B5EF4-FFF2-40B4-BE49-F238E27FC236}">
                <a16:creationId xmlns:a16="http://schemas.microsoft.com/office/drawing/2014/main" id="{A2B9452F-E69E-FA34-C526-19C35642CC6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10" y="4106425"/>
            <a:ext cx="312609" cy="255640"/>
          </a:xfrm>
          <a:prstGeom prst="rect">
            <a:avLst/>
          </a:prstGeom>
        </p:spPr>
      </p:pic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41BB9B9A-F951-6C17-FFAD-B07B8CFF66E1}"/>
              </a:ext>
            </a:extLst>
          </p:cNvPr>
          <p:cNvSpPr txBox="1"/>
          <p:nvPr/>
        </p:nvSpPr>
        <p:spPr>
          <a:xfrm>
            <a:off x="1907845" y="4505463"/>
            <a:ext cx="1607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Ionic</a:t>
            </a:r>
            <a:endParaRPr lang="it-IT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activity</a:t>
            </a:r>
          </a:p>
        </p:txBody>
      </p:sp>
      <p:pic>
        <p:nvPicPr>
          <p:cNvPr id="73" name="Immagine 72" descr="\documentclass{article}&#10;\usepackage{amsmath}&#10;\usepackage{mathrsfs}&#10;\usepackage{xcolor}&#10;\pagestyle{empty}&#10;\begin{document}&#10;&#10;\color{white} $\mathscr E$&#10;&#10;&#10;&#10;\end{document}" title="IguanaTex Bitmap Display">
            <a:extLst>
              <a:ext uri="{FF2B5EF4-FFF2-40B4-BE49-F238E27FC236}">
                <a16:creationId xmlns:a16="http://schemas.microsoft.com/office/drawing/2014/main" id="{65D3A77C-6928-A266-19B8-93B08C96EC4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579" y="1866493"/>
            <a:ext cx="222513" cy="237951"/>
          </a:xfrm>
          <a:prstGeom prst="rect">
            <a:avLst/>
          </a:prstGeom>
        </p:spPr>
      </p:pic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054644B7-9CFE-3267-386E-B5C2B3D97B3D}"/>
              </a:ext>
            </a:extLst>
          </p:cNvPr>
          <p:cNvSpPr txBox="1"/>
          <p:nvPr/>
        </p:nvSpPr>
        <p:spPr>
          <a:xfrm>
            <a:off x="1952566" y="2233624"/>
            <a:ext cx="1607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Electrical</a:t>
            </a:r>
            <a:endParaRPr lang="it-IT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activity</a:t>
            </a:r>
          </a:p>
        </p:txBody>
      </p:sp>
      <p:pic>
        <p:nvPicPr>
          <p:cNvPr id="75" name="Immagine 74" descr="\documentclass{article}&#10;\usepackage{amsmath}&#10;\usepackage{mathrsfs}&#10;\usepackage{xcolor}&#10;\pagestyle{empty}&#10;\begin{document}&#10;&#10;\color{white} $\mathscr A$&#10;&#10;&#10;&#10;\end{document}" title="IguanaTex Bitmap Display">
            <a:extLst>
              <a:ext uri="{FF2B5EF4-FFF2-40B4-BE49-F238E27FC236}">
                <a16:creationId xmlns:a16="http://schemas.microsoft.com/office/drawing/2014/main" id="{8E2088E0-77CE-3FF7-5EC3-EEACD530FF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684" y="4028589"/>
            <a:ext cx="340025" cy="252799"/>
          </a:xfrm>
          <a:prstGeom prst="rect">
            <a:avLst/>
          </a:prstGeom>
        </p:spPr>
      </p:pic>
      <p:sp>
        <p:nvSpPr>
          <p:cNvPr id="76" name="CasellaDiTesto 75">
            <a:extLst>
              <a:ext uri="{FF2B5EF4-FFF2-40B4-BE49-F238E27FC236}">
                <a16:creationId xmlns:a16="http://schemas.microsoft.com/office/drawing/2014/main" id="{39B9BFBA-D278-5C2B-DC24-2573A34E1692}"/>
              </a:ext>
            </a:extLst>
          </p:cNvPr>
          <p:cNvSpPr txBox="1"/>
          <p:nvPr/>
        </p:nvSpPr>
        <p:spPr>
          <a:xfrm>
            <a:off x="5308750" y="4525569"/>
            <a:ext cx="1607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Force</a:t>
            </a:r>
          </a:p>
          <a:p>
            <a:pPr algn="ctr"/>
            <a:r>
              <a:rPr lang="it-IT" b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generation</a:t>
            </a:r>
          </a:p>
        </p:txBody>
      </p:sp>
      <p:pic>
        <p:nvPicPr>
          <p:cNvPr id="77" name="Immagine 76" descr="\documentclass{article}&#10;\usepackage{amsmath}&#10;\usepackage{mathrsfs}&#10;\usepackage{xcolor}&#10;\pagestyle{empty}&#10;\begin{document}&#10;&#10;\color{white} $\mathscr M$&#10;&#10;&#10;&#10;\end{document}" title="IguanaTex Bitmap Display">
            <a:extLst>
              <a:ext uri="{FF2B5EF4-FFF2-40B4-BE49-F238E27FC236}">
                <a16:creationId xmlns:a16="http://schemas.microsoft.com/office/drawing/2014/main" id="{DB3EA84D-796C-1DE6-7F7A-E50BB774FDC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677" y="1702599"/>
            <a:ext cx="398061" cy="250619"/>
          </a:xfrm>
          <a:prstGeom prst="rect">
            <a:avLst/>
          </a:prstGeom>
        </p:spPr>
      </p:pic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79A09541-5671-7E2A-5357-4B50C6F464C0}"/>
              </a:ext>
            </a:extLst>
          </p:cNvPr>
          <p:cNvSpPr txBox="1"/>
          <p:nvPr/>
        </p:nvSpPr>
        <p:spPr>
          <a:xfrm>
            <a:off x="5179095" y="2161890"/>
            <a:ext cx="192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Mechanics</a:t>
            </a:r>
            <a:endParaRPr lang="it-IT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79" name="Rettangolo con angoli arrotondati 78">
            <a:extLst>
              <a:ext uri="{FF2B5EF4-FFF2-40B4-BE49-F238E27FC236}">
                <a16:creationId xmlns:a16="http://schemas.microsoft.com/office/drawing/2014/main" id="{EB5B3B8E-B955-512E-B4CC-10B3B9E92530}"/>
              </a:ext>
            </a:extLst>
          </p:cNvPr>
          <p:cNvSpPr/>
          <p:nvPr/>
        </p:nvSpPr>
        <p:spPr>
          <a:xfrm>
            <a:off x="9527026" y="1381522"/>
            <a:ext cx="2369574" cy="764353"/>
          </a:xfrm>
          <a:prstGeom prst="roundRect">
            <a:avLst/>
          </a:prstGeom>
          <a:solidFill>
            <a:srgbClr val="0E07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1" name="CasellaDiTesto 80">
            <a:extLst>
              <a:ext uri="{FF2B5EF4-FFF2-40B4-BE49-F238E27FC236}">
                <a16:creationId xmlns:a16="http://schemas.microsoft.com/office/drawing/2014/main" id="{8BF5BAD1-B2E2-4B51-D912-429546710999}"/>
              </a:ext>
            </a:extLst>
          </p:cNvPr>
          <p:cNvSpPr txBox="1"/>
          <p:nvPr/>
        </p:nvSpPr>
        <p:spPr>
          <a:xfrm>
            <a:off x="9747388" y="1579032"/>
            <a:ext cx="192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Circulation</a:t>
            </a:r>
            <a:endParaRPr lang="it-IT" b="1">
              <a:solidFill>
                <a:schemeClr val="bg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82" name="Connettore curvo 81">
            <a:extLst>
              <a:ext uri="{FF2B5EF4-FFF2-40B4-BE49-F238E27FC236}">
                <a16:creationId xmlns:a16="http://schemas.microsoft.com/office/drawing/2014/main" id="{D384BABB-1BD9-94DB-B8D9-7B8DD8CD7E7C}"/>
              </a:ext>
            </a:extLst>
          </p:cNvPr>
          <p:cNvCxnSpPr>
            <a:cxnSpLocks/>
            <a:stCxn id="79" idx="1"/>
          </p:cNvCxnSpPr>
          <p:nvPr/>
        </p:nvCxnSpPr>
        <p:spPr>
          <a:xfrm rot="10800000" flipV="1">
            <a:off x="7106874" y="1763698"/>
            <a:ext cx="2420153" cy="483249"/>
          </a:xfrm>
          <a:prstGeom prst="curvedConnector3">
            <a:avLst>
              <a:gd name="adj1" fmla="val 50000"/>
            </a:avLst>
          </a:prstGeom>
          <a:ln w="28575">
            <a:solidFill>
              <a:srgbClr val="0E079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CasellaDiTesto 82">
            <a:extLst>
              <a:ext uri="{FF2B5EF4-FFF2-40B4-BE49-F238E27FC236}">
                <a16:creationId xmlns:a16="http://schemas.microsoft.com/office/drawing/2014/main" id="{43295A89-EA8B-18C9-56CC-64AC015549A4}"/>
              </a:ext>
            </a:extLst>
          </p:cNvPr>
          <p:cNvSpPr txBox="1"/>
          <p:nvPr/>
        </p:nvSpPr>
        <p:spPr>
          <a:xfrm>
            <a:off x="6699739" y="1135848"/>
            <a:ext cx="2303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pressures</a:t>
            </a:r>
          </a:p>
        </p:txBody>
      </p:sp>
      <p:sp>
        <p:nvSpPr>
          <p:cNvPr id="84" name="Arco 83">
            <a:extLst>
              <a:ext uri="{FF2B5EF4-FFF2-40B4-BE49-F238E27FC236}">
                <a16:creationId xmlns:a16="http://schemas.microsoft.com/office/drawing/2014/main" id="{325DB0DF-DD8E-95CC-D221-5442CA319B43}"/>
              </a:ext>
            </a:extLst>
          </p:cNvPr>
          <p:cNvSpPr/>
          <p:nvPr/>
        </p:nvSpPr>
        <p:spPr>
          <a:xfrm rot="16200000">
            <a:off x="611911" y="3053438"/>
            <a:ext cx="2723535" cy="1063089"/>
          </a:xfrm>
          <a:prstGeom prst="arc">
            <a:avLst>
              <a:gd name="adj1" fmla="val 11928271"/>
              <a:gd name="adj2" fmla="val 20657862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5" name="CasellaDiTesto 84">
            <a:extLst>
              <a:ext uri="{FF2B5EF4-FFF2-40B4-BE49-F238E27FC236}">
                <a16:creationId xmlns:a16="http://schemas.microsoft.com/office/drawing/2014/main" id="{F630B760-C144-954C-B098-30266C68FED0}"/>
              </a:ext>
            </a:extLst>
          </p:cNvPr>
          <p:cNvSpPr txBox="1"/>
          <p:nvPr/>
        </p:nvSpPr>
        <p:spPr>
          <a:xfrm>
            <a:off x="214602" y="3261816"/>
            <a:ext cx="127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Ionic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currents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6" name="Arco 85">
            <a:extLst>
              <a:ext uri="{FF2B5EF4-FFF2-40B4-BE49-F238E27FC236}">
                <a16:creationId xmlns:a16="http://schemas.microsoft.com/office/drawing/2014/main" id="{D962284A-4DB3-AFE9-8B6E-E7865BB165F7}"/>
              </a:ext>
            </a:extLst>
          </p:cNvPr>
          <p:cNvSpPr/>
          <p:nvPr/>
        </p:nvSpPr>
        <p:spPr>
          <a:xfrm rot="16200000" flipH="1">
            <a:off x="910975" y="3053439"/>
            <a:ext cx="2455642" cy="1063089"/>
          </a:xfrm>
          <a:prstGeom prst="arc">
            <a:avLst>
              <a:gd name="adj1" fmla="val 11808791"/>
              <a:gd name="adj2" fmla="val 20309250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7" name="CasellaDiTesto 86">
            <a:extLst>
              <a:ext uri="{FF2B5EF4-FFF2-40B4-BE49-F238E27FC236}">
                <a16:creationId xmlns:a16="http://schemas.microsoft.com/office/drawing/2014/main" id="{8C346EDD-D129-0AA6-8F77-E443695309EA}"/>
              </a:ext>
            </a:extLst>
          </p:cNvPr>
          <p:cNvSpPr txBox="1"/>
          <p:nvPr/>
        </p:nvSpPr>
        <p:spPr>
          <a:xfrm>
            <a:off x="1701995" y="3289136"/>
            <a:ext cx="127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Potential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8" name="Arco 87">
            <a:extLst>
              <a:ext uri="{FF2B5EF4-FFF2-40B4-BE49-F238E27FC236}">
                <a16:creationId xmlns:a16="http://schemas.microsoft.com/office/drawing/2014/main" id="{7F309358-2714-D389-25A9-750BB275FD95}"/>
              </a:ext>
            </a:extLst>
          </p:cNvPr>
          <p:cNvSpPr/>
          <p:nvPr/>
        </p:nvSpPr>
        <p:spPr>
          <a:xfrm rot="16200000" flipV="1">
            <a:off x="5761031" y="3139729"/>
            <a:ext cx="2153920" cy="878657"/>
          </a:xfrm>
          <a:prstGeom prst="arc">
            <a:avLst>
              <a:gd name="adj1" fmla="val 11637878"/>
              <a:gd name="adj2" fmla="val 20921407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89" name="CasellaDiTesto 88">
            <a:extLst>
              <a:ext uri="{FF2B5EF4-FFF2-40B4-BE49-F238E27FC236}">
                <a16:creationId xmlns:a16="http://schemas.microsoft.com/office/drawing/2014/main" id="{AFC93C74-365D-D187-719F-FFE9B3FAE6BD}"/>
              </a:ext>
            </a:extLst>
          </p:cNvPr>
          <p:cNvSpPr txBox="1"/>
          <p:nvPr/>
        </p:nvSpPr>
        <p:spPr>
          <a:xfrm>
            <a:off x="6093126" y="3134931"/>
            <a:ext cx="1377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Active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tension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0" name="Arco 89">
            <a:extLst>
              <a:ext uri="{FF2B5EF4-FFF2-40B4-BE49-F238E27FC236}">
                <a16:creationId xmlns:a16="http://schemas.microsoft.com/office/drawing/2014/main" id="{510654AB-9383-08C8-8157-99D48782BCD2}"/>
              </a:ext>
            </a:extLst>
          </p:cNvPr>
          <p:cNvSpPr/>
          <p:nvPr/>
        </p:nvSpPr>
        <p:spPr>
          <a:xfrm rot="16200000" flipH="1" flipV="1">
            <a:off x="5593247" y="3049400"/>
            <a:ext cx="2477799" cy="1063089"/>
          </a:xfrm>
          <a:prstGeom prst="arc">
            <a:avLst>
              <a:gd name="adj1" fmla="val 11434815"/>
              <a:gd name="adj2" fmla="val 20890685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2D5ABA0A-0FD2-19CB-12F7-AC63E0D683DF}"/>
              </a:ext>
            </a:extLst>
          </p:cNvPr>
          <p:cNvSpPr txBox="1"/>
          <p:nvPr/>
        </p:nvSpPr>
        <p:spPr>
          <a:xfrm>
            <a:off x="7277913" y="3151268"/>
            <a:ext cx="236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Deformed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sarcomere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length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82F6FD37-96F5-FC39-7B71-96A6F3321140}"/>
              </a:ext>
            </a:extLst>
          </p:cNvPr>
          <p:cNvSpPr txBox="1"/>
          <p:nvPr/>
        </p:nvSpPr>
        <p:spPr>
          <a:xfrm>
            <a:off x="3698597" y="1546766"/>
            <a:ext cx="127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Strains</a:t>
            </a:r>
          </a:p>
        </p:txBody>
      </p:sp>
      <p:sp>
        <p:nvSpPr>
          <p:cNvPr id="93" name="Arco 92">
            <a:extLst>
              <a:ext uri="{FF2B5EF4-FFF2-40B4-BE49-F238E27FC236}">
                <a16:creationId xmlns:a16="http://schemas.microsoft.com/office/drawing/2014/main" id="{71CB4FFB-C408-E2F7-05FD-4F4E3DB55E69}"/>
              </a:ext>
            </a:extLst>
          </p:cNvPr>
          <p:cNvSpPr/>
          <p:nvPr/>
        </p:nvSpPr>
        <p:spPr>
          <a:xfrm rot="10800000" flipH="1">
            <a:off x="3269903" y="4757399"/>
            <a:ext cx="2438411" cy="802490"/>
          </a:xfrm>
          <a:prstGeom prst="arc">
            <a:avLst>
              <a:gd name="adj1" fmla="val 11246373"/>
              <a:gd name="adj2" fmla="val 21010316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6556DDB2-8768-64C2-F726-0734000485CA}"/>
              </a:ext>
            </a:extLst>
          </p:cNvPr>
          <p:cNvSpPr txBox="1"/>
          <p:nvPr/>
        </p:nvSpPr>
        <p:spPr>
          <a:xfrm>
            <a:off x="3852710" y="4987234"/>
            <a:ext cx="1272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Calcium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5" name="Arco 94">
            <a:extLst>
              <a:ext uri="{FF2B5EF4-FFF2-40B4-BE49-F238E27FC236}">
                <a16:creationId xmlns:a16="http://schemas.microsoft.com/office/drawing/2014/main" id="{BFDD6CE2-924D-E556-A22B-55FB9276A4BA}"/>
              </a:ext>
            </a:extLst>
          </p:cNvPr>
          <p:cNvSpPr/>
          <p:nvPr/>
        </p:nvSpPr>
        <p:spPr>
          <a:xfrm rot="10800000" flipV="1">
            <a:off x="3154747" y="1445709"/>
            <a:ext cx="2438411" cy="802490"/>
          </a:xfrm>
          <a:prstGeom prst="arc">
            <a:avLst>
              <a:gd name="adj1" fmla="val 11246373"/>
              <a:gd name="adj2" fmla="val 21010316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96" name="CasellaDiTesto 95">
            <a:extLst>
              <a:ext uri="{FF2B5EF4-FFF2-40B4-BE49-F238E27FC236}">
                <a16:creationId xmlns:a16="http://schemas.microsoft.com/office/drawing/2014/main" id="{B4AB58E6-E732-DE13-A8E7-8536B028EFE4}"/>
              </a:ext>
            </a:extLst>
          </p:cNvPr>
          <p:cNvSpPr txBox="1"/>
          <p:nvPr/>
        </p:nvSpPr>
        <p:spPr>
          <a:xfrm>
            <a:off x="7364588" y="2431533"/>
            <a:ext cx="236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Cardiac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volumes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97" name="Connettore curvo 96">
            <a:extLst>
              <a:ext uri="{FF2B5EF4-FFF2-40B4-BE49-F238E27FC236}">
                <a16:creationId xmlns:a16="http://schemas.microsoft.com/office/drawing/2014/main" id="{AA0A892F-443B-1670-D236-F819D55B1763}"/>
              </a:ext>
            </a:extLst>
          </p:cNvPr>
          <p:cNvCxnSpPr>
            <a:cxnSpLocks/>
          </p:cNvCxnSpPr>
          <p:nvPr/>
        </p:nvCxnSpPr>
        <p:spPr>
          <a:xfrm rot="10800000" flipV="1">
            <a:off x="7106872" y="1916098"/>
            <a:ext cx="2420153" cy="483249"/>
          </a:xfrm>
          <a:prstGeom prst="curvedConnector3">
            <a:avLst>
              <a:gd name="adj1" fmla="val 50000"/>
            </a:avLst>
          </a:prstGeom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olo 4">
            <a:extLst>
              <a:ext uri="{FF2B5EF4-FFF2-40B4-BE49-F238E27FC236}">
                <a16:creationId xmlns:a16="http://schemas.microsoft.com/office/drawing/2014/main" id="{418141AF-9D0A-7E57-CA4E-C7FC87F6E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>
                <a:ea typeface="CMU Serif" panose="02000603000000000000" pitchFamily="2" charset="0"/>
                <a:cs typeface="CMU Serif" panose="02000603000000000000" pitchFamily="2" charset="0"/>
              </a:rPr>
              <a:t>3D-0D </a:t>
            </a:r>
            <a:r>
              <a:rPr lang="it-IT" sz="2400" b="1" err="1">
                <a:ea typeface="CMU Serif" panose="02000603000000000000" pitchFamily="2" charset="0"/>
                <a:cs typeface="CMU Serif" panose="02000603000000000000" pitchFamily="2" charset="0"/>
              </a:rPr>
              <a:t>electromechanical</a:t>
            </a:r>
            <a:r>
              <a:rPr lang="it-IT" sz="2400" b="1">
                <a:ea typeface="CMU Serif" panose="02000603000000000000" pitchFamily="2" charset="0"/>
                <a:cs typeface="CMU Serif" panose="02000603000000000000" pitchFamily="2" charset="0"/>
              </a:rPr>
              <a:t> model</a:t>
            </a: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051C5603-4FD7-112E-7304-3EEACD5F0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>
                <a:ea typeface="CMU Serif" panose="02000603000000000000" pitchFamily="2" charset="0"/>
                <a:cs typeface="CMU Serif" panose="02000603000000000000" pitchFamily="2" charset="0"/>
              </a:rPr>
              <a:pPr/>
              <a:t>5</a:t>
            </a:fld>
            <a:r>
              <a:rPr lang="it-IT" sz="1000">
                <a:ea typeface="CMU Serif" panose="02000603000000000000" pitchFamily="2" charset="0"/>
                <a:cs typeface="CMU Serif" panose="02000603000000000000" pitchFamily="2" charset="0"/>
              </a:rPr>
              <a:t> / 29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59AFEF28-CF7B-8AC6-7D8B-11EC491A1759}"/>
              </a:ext>
            </a:extLst>
          </p:cNvPr>
          <p:cNvSpPr/>
          <p:nvPr/>
        </p:nvSpPr>
        <p:spPr>
          <a:xfrm>
            <a:off x="3827432" y="1478947"/>
            <a:ext cx="1438616" cy="501119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E15FD7-5F15-2503-9E27-F3B15EA22476}"/>
              </a:ext>
            </a:extLst>
          </p:cNvPr>
          <p:cNvSpPr txBox="1"/>
          <p:nvPr/>
        </p:nvSpPr>
        <p:spPr>
          <a:xfrm>
            <a:off x="470602" y="799378"/>
            <a:ext cx="368921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chemeClr val="accent4">
                    <a:lumMod val="75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Matrix-free :work in progress</a:t>
            </a:r>
          </a:p>
        </p:txBody>
      </p:sp>
      <p:sp>
        <p:nvSpPr>
          <p:cNvPr id="4" name="Arco 3">
            <a:extLst>
              <a:ext uri="{FF2B5EF4-FFF2-40B4-BE49-F238E27FC236}">
                <a16:creationId xmlns:a16="http://schemas.microsoft.com/office/drawing/2014/main" id="{5C71CF98-6D52-539B-1159-1FF5470140BF}"/>
              </a:ext>
            </a:extLst>
          </p:cNvPr>
          <p:cNvSpPr/>
          <p:nvPr/>
        </p:nvSpPr>
        <p:spPr>
          <a:xfrm>
            <a:off x="4851601" y="1557841"/>
            <a:ext cx="310107" cy="310107"/>
          </a:xfrm>
          <a:prstGeom prst="arc">
            <a:avLst>
              <a:gd name="adj1" fmla="val 16200000"/>
              <a:gd name="adj2" fmla="val 13583570"/>
            </a:avLst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55294A0-2476-03BE-7DC1-282FD16F483F}"/>
              </a:ext>
            </a:extLst>
          </p:cNvPr>
          <p:cNvSpPr/>
          <p:nvPr/>
        </p:nvSpPr>
        <p:spPr>
          <a:xfrm>
            <a:off x="6762257" y="1132020"/>
            <a:ext cx="2647047" cy="596714"/>
          </a:xfrm>
          <a:prstGeom prst="roundRect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Arco 13">
            <a:extLst>
              <a:ext uri="{FF2B5EF4-FFF2-40B4-BE49-F238E27FC236}">
                <a16:creationId xmlns:a16="http://schemas.microsoft.com/office/drawing/2014/main" id="{C03451BF-2E1B-885D-FA95-C27341F7FC96}"/>
              </a:ext>
            </a:extLst>
          </p:cNvPr>
          <p:cNvSpPr/>
          <p:nvPr/>
        </p:nvSpPr>
        <p:spPr>
          <a:xfrm>
            <a:off x="8994857" y="1209369"/>
            <a:ext cx="310107" cy="310107"/>
          </a:xfrm>
          <a:prstGeom prst="arc">
            <a:avLst>
              <a:gd name="adj1" fmla="val 16200000"/>
              <a:gd name="adj2" fmla="val 13583570"/>
            </a:avLst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Arco 15">
            <a:extLst>
              <a:ext uri="{FF2B5EF4-FFF2-40B4-BE49-F238E27FC236}">
                <a16:creationId xmlns:a16="http://schemas.microsoft.com/office/drawing/2014/main" id="{77EE404A-F67A-084A-4C7E-BE4632AD3BC8}"/>
              </a:ext>
            </a:extLst>
          </p:cNvPr>
          <p:cNvSpPr/>
          <p:nvPr/>
        </p:nvSpPr>
        <p:spPr>
          <a:xfrm>
            <a:off x="9634250" y="2520082"/>
            <a:ext cx="310107" cy="310107"/>
          </a:xfrm>
          <a:prstGeom prst="arc">
            <a:avLst>
              <a:gd name="adj1" fmla="val 16200000"/>
              <a:gd name="adj2" fmla="val 13583570"/>
            </a:avLst>
          </a:prstGeom>
          <a:ln w="28575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piè di pagina 1">
            <a:extLst>
              <a:ext uri="{FF2B5EF4-FFF2-40B4-BE49-F238E27FC236}">
                <a16:creationId xmlns:a16="http://schemas.microsoft.com/office/drawing/2014/main" id="{F81AF7C7-C657-E917-0107-44FE7505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5ED5A96-981C-4646-318D-68B120492386}"/>
              </a:ext>
            </a:extLst>
          </p:cNvPr>
          <p:cNvSpPr txBox="1"/>
          <p:nvPr/>
        </p:nvSpPr>
        <p:spPr>
          <a:xfrm>
            <a:off x="196649" y="6184426"/>
            <a:ext cx="7781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Fedele, M. et al. 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(2023)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39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10" grpId="0"/>
      <p:bldP spid="12" grpId="0"/>
      <p:bldP spid="15" grpId="0" animBg="1"/>
      <p:bldP spid="66" grpId="0" animBg="1"/>
      <p:bldP spid="68" grpId="0" animBg="1"/>
      <p:bldP spid="76" grpId="0"/>
      <p:bldP spid="78" grpId="0"/>
      <p:bldP spid="79" grpId="0" animBg="1"/>
      <p:bldP spid="83" grpId="0"/>
      <p:bldP spid="83" grpId="1"/>
      <p:bldP spid="88" grpId="0" animBg="1"/>
      <p:bldP spid="89" grpId="0"/>
      <p:bldP spid="90" grpId="0" animBg="1"/>
      <p:bldP spid="91" grpId="0"/>
      <p:bldP spid="92" grpId="0"/>
      <p:bldP spid="92" grpId="1"/>
      <p:bldP spid="93" grpId="0" animBg="1"/>
      <p:bldP spid="94" grpId="0"/>
      <p:bldP spid="95" grpId="0" animBg="1"/>
      <p:bldP spid="95" grpId="1" animBg="1"/>
      <p:bldP spid="96" grpId="0"/>
      <p:bldP spid="96" grpId="1"/>
      <p:bldP spid="2" grpId="0" animBg="1"/>
      <p:bldP spid="3" grpId="0"/>
      <p:bldP spid="4" grpId="0" animBg="1"/>
      <p:bldP spid="13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FFC74-8BF6-2836-0F5D-0D6A83D2B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3D05DBF9-4DF8-3262-2C87-0C4F08482F4C}"/>
              </a:ext>
            </a:extLst>
          </p:cNvPr>
          <p:cNvGrpSpPr/>
          <p:nvPr/>
        </p:nvGrpSpPr>
        <p:grpSpPr>
          <a:xfrm>
            <a:off x="115377" y="2267120"/>
            <a:ext cx="9345864" cy="2003775"/>
            <a:chOff x="115377" y="2267120"/>
            <a:chExt cx="9345864" cy="2003775"/>
          </a:xfrm>
        </p:grpSpPr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8A4325C1-603C-8DAC-B50A-2065E6B0F808}"/>
                </a:ext>
              </a:extLst>
            </p:cNvPr>
            <p:cNvSpPr txBox="1"/>
            <p:nvPr/>
          </p:nvSpPr>
          <p:spPr>
            <a:xfrm>
              <a:off x="115377" y="2267120"/>
              <a:ext cx="9345864" cy="12603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en-US" sz="2100">
                  <a:solidFill>
                    <a:schemeClr val="dk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  <a:sym typeface="Arial"/>
                </a:rPr>
                <a:t>Electrophysiology describes cardiac ionic dynamics and electrical propagation</a:t>
              </a:r>
              <a:endParaRPr lang="en-US" sz="2100" b="1" i="0" u="none" strike="noStrike" cap="none">
                <a:solidFill>
                  <a:schemeClr val="dk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  <a:sym typeface="Arial"/>
              </a:endParaRPr>
            </a:p>
            <a:p>
              <a:pPr marL="0" marR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-US" sz="2100" b="1" i="0" u="none" strike="noStrike" cap="none">
                  <a:solidFill>
                    <a:schemeClr val="dk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  <a:sym typeface="Arial"/>
                </a:rPr>
                <a:t>w</a:t>
              </a:r>
              <a:r>
                <a:rPr lang="en-US" sz="2100" b="0" i="0" u="none" strike="noStrike" cap="none" baseline="-25000">
                  <a:solidFill>
                    <a:schemeClr val="dk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  <a:sym typeface="Arial"/>
                </a:rPr>
                <a:t> </a:t>
              </a:r>
              <a:r>
                <a:rPr lang="en-US" sz="2100" b="0" i="0" u="none" strike="noStrike" cap="none">
                  <a:solidFill>
                    <a:schemeClr val="dk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  <a:sym typeface="Arial"/>
                </a:rPr>
                <a:t>are the concentrations of ionic species and the gating variables</a:t>
              </a:r>
            </a:p>
            <a:p>
              <a:pPr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400" b="1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Ionic</a:t>
              </a:r>
              <a:r>
                <a:rPr lang="it-IT" sz="2400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model</a:t>
              </a:r>
              <a:r>
                <a:rPr lang="it-IT" sz="24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(TTP06</a:t>
              </a:r>
              <a:r>
                <a:rPr lang="it-IT" sz="2400" baseline="30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1</a:t>
              </a:r>
              <a:r>
                <a:rPr lang="it-IT" sz="24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):</a:t>
              </a:r>
            </a:p>
          </p:txBody>
        </p:sp>
        <p:pic>
          <p:nvPicPr>
            <p:cNvPr id="135" name="Immagine 134" descr="\documentclass{article}&#10;\usepackage{amsmath}&#10;\pagestyle{empty}&#10;\begin{document}&#10;&#10;\[&#10;\begin{cases}&#10;\frac{\partial \mathbf w}{\partial t} - \boldsymbol H(u, \mathbf w) = \mathbf 0 \quad &amp;\text{in } \Omega \times (0,T]\\&#10;\mathbf w(\mathbf x,0) = \mathbf w_\mathrm{0}(\mathbf x) &amp; \text{in } \Omega&#10;\end{cases}&#10;\]&#10;&#10;&#10;\end{document}" title="IguanaTex Bitmap Display">
              <a:extLst>
                <a:ext uri="{FF2B5EF4-FFF2-40B4-BE49-F238E27FC236}">
                  <a16:creationId xmlns:a16="http://schemas.microsoft.com/office/drawing/2014/main" id="{6BCD0B8A-1663-C8E5-F90E-B2A405565582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45" y="3512038"/>
              <a:ext cx="4100571" cy="758857"/>
            </a:xfrm>
            <a:prstGeom prst="rect">
              <a:avLst/>
            </a:prstGeom>
          </p:spPr>
        </p:pic>
      </p:grpSp>
      <p:sp>
        <p:nvSpPr>
          <p:cNvPr id="5" name="Titolo 4">
            <a:extLst>
              <a:ext uri="{FF2B5EF4-FFF2-40B4-BE49-F238E27FC236}">
                <a16:creationId xmlns:a16="http://schemas.microsoft.com/office/drawing/2014/main" id="{FF0C0C9C-FCD7-7EF8-D5AA-FB21E619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err="1"/>
              <a:t>Electrophysiology</a:t>
            </a:r>
            <a:endParaRPr lang="it-IT" sz="2400" b="1"/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B52BAFA2-CC0E-0623-91EC-CF8982D6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6</a:t>
            </a:fld>
            <a:r>
              <a:rPr lang="it-IT" sz="1000"/>
              <a:t> / 29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6210996C-356B-E4A8-2DE0-AF8305BD3E34}"/>
              </a:ext>
            </a:extLst>
          </p:cNvPr>
          <p:cNvGrpSpPr/>
          <p:nvPr/>
        </p:nvGrpSpPr>
        <p:grpSpPr>
          <a:xfrm>
            <a:off x="196645" y="4338089"/>
            <a:ext cx="9638492" cy="1811702"/>
            <a:chOff x="196645" y="4338089"/>
            <a:chExt cx="9638492" cy="1811702"/>
          </a:xfrm>
        </p:grpSpPr>
        <p:pic>
          <p:nvPicPr>
            <p:cNvPr id="16" name="Immagine 15" descr="\documentclass{article}&#10;\usepackage{amsmath}&#10;\pagestyle{empty}&#10;\begin{document}&#10;&#10;\[&#10;\begin{cases}&#10;\chi_\mathrm{m}\left[ C_\mathrm{m} \frac{\partial u}{\partial t} + \mathcal I_\mathrm{ion} (u,\mathbf w)\right] -\nabla \cdot (D_\mathrm{M} \nabla u) = \chi_\mathrm{m}\mathcal I_\mathrm{app}(t)  \quad &amp;\text{in } \Omega \times (0,T]\\&#10;\left(D_\mathrm{M}\nabla u \right)\cdot \mathbf n = 0 &amp; \text{on } \partial \Omega \times (0,T]\\&#10;u(\mathbf x,0) = u_\mathrm{0}(\mathbf x) &amp; \text{in }  \Omega&#10;\end{cases}&#10;\]&#10;&#10;\end{document}" title="IguanaTex Bitmap Display">
              <a:extLst>
                <a:ext uri="{FF2B5EF4-FFF2-40B4-BE49-F238E27FC236}">
                  <a16:creationId xmlns:a16="http://schemas.microsoft.com/office/drawing/2014/main" id="{EC079C2C-8752-C7F2-7DD6-A272CB815287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012" y="5077443"/>
              <a:ext cx="7995515" cy="1072348"/>
            </a:xfrm>
            <a:prstGeom prst="rect">
              <a:avLst/>
            </a:prstGeom>
          </p:spPr>
        </p:pic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EF9FA323-B897-24D1-46AC-796D5648C8F9}"/>
                </a:ext>
              </a:extLst>
            </p:cNvPr>
            <p:cNvSpPr txBox="1"/>
            <p:nvPr/>
          </p:nvSpPr>
          <p:spPr>
            <a:xfrm>
              <a:off x="196645" y="4338089"/>
              <a:ext cx="9638492" cy="5716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400" b="1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Monodomain</a:t>
              </a:r>
              <a:r>
                <a:rPr lang="it-IT" sz="2400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model</a:t>
              </a:r>
              <a:r>
                <a:rPr lang="it-IT" sz="2400" baseline="30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2</a:t>
              </a:r>
              <a:r>
                <a:rPr lang="it-IT" sz="24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:</a:t>
              </a:r>
              <a:r>
                <a:rPr lang="it-IT" sz="28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i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u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is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the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unknown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transmembrane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potential</a:t>
              </a:r>
              <a:endParaRPr lang="it-IT" sz="24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7C8343CA-2066-4455-8676-7A4D80A6B55B}"/>
              </a:ext>
            </a:extLst>
          </p:cNvPr>
          <p:cNvGrpSpPr/>
          <p:nvPr/>
        </p:nvGrpSpPr>
        <p:grpSpPr>
          <a:xfrm>
            <a:off x="2611358" y="716069"/>
            <a:ext cx="1607120" cy="1479758"/>
            <a:chOff x="2611358" y="731597"/>
            <a:chExt cx="1607120" cy="1479758"/>
          </a:xfrm>
        </p:grpSpPr>
        <p:sp>
          <p:nvSpPr>
            <p:cNvPr id="112" name="Ovale 111">
              <a:extLst>
                <a:ext uri="{FF2B5EF4-FFF2-40B4-BE49-F238E27FC236}">
                  <a16:creationId xmlns:a16="http://schemas.microsoft.com/office/drawing/2014/main" id="{2067820F-79AE-B336-C494-AEAD15BCFF9B}"/>
                </a:ext>
              </a:extLst>
            </p:cNvPr>
            <p:cNvSpPr/>
            <p:nvPr/>
          </p:nvSpPr>
          <p:spPr>
            <a:xfrm rot="5400000">
              <a:off x="2708119" y="731597"/>
              <a:ext cx="1479758" cy="1479758"/>
            </a:xfrm>
            <a:prstGeom prst="ellipse">
              <a:avLst/>
            </a:prstGeom>
            <a:solidFill>
              <a:srgbClr val="4E95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36" name="Gruppo 135">
              <a:extLst>
                <a:ext uri="{FF2B5EF4-FFF2-40B4-BE49-F238E27FC236}">
                  <a16:creationId xmlns:a16="http://schemas.microsoft.com/office/drawing/2014/main" id="{252779C6-6EAA-216F-1A41-8E5C3128D17A}"/>
                </a:ext>
              </a:extLst>
            </p:cNvPr>
            <p:cNvGrpSpPr/>
            <p:nvPr/>
          </p:nvGrpSpPr>
          <p:grpSpPr>
            <a:xfrm rot="16200000">
              <a:off x="2892233" y="690605"/>
              <a:ext cx="1045370" cy="1607120"/>
              <a:chOff x="2892233" y="690605"/>
              <a:chExt cx="1045370" cy="1607120"/>
            </a:xfrm>
          </p:grpSpPr>
          <p:pic>
            <p:nvPicPr>
              <p:cNvPr id="116" name="Immagine 115" descr="\documentclass{article}&#10;\usepackage{amsmath}&#10;\usepackage{mathrsfs}&#10;\usepackage{xcolor}&#10;\pagestyle{empty}&#10;\begin{document}&#10;&#10;\color{white} $\mathscr I$&#10;&#10;&#10;&#10;\end{document}" title="IguanaTex Bitmap Display">
                <a:extLst>
                  <a:ext uri="{FF2B5EF4-FFF2-40B4-BE49-F238E27FC236}">
                    <a16:creationId xmlns:a16="http://schemas.microsoft.com/office/drawing/2014/main" id="{48F8493D-FF66-0C31-8811-D1B71F37776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653478" y="1382554"/>
                <a:ext cx="312609" cy="255640"/>
              </a:xfrm>
              <a:prstGeom prst="rect">
                <a:avLst/>
              </a:prstGeom>
            </p:spPr>
          </p:pic>
          <p:sp>
            <p:nvSpPr>
              <p:cNvPr id="118" name="CasellaDiTesto 117">
                <a:extLst>
                  <a:ext uri="{FF2B5EF4-FFF2-40B4-BE49-F238E27FC236}">
                    <a16:creationId xmlns:a16="http://schemas.microsoft.com/office/drawing/2014/main" id="{32DCB471-811C-031D-4FB9-83143E60BBFC}"/>
                  </a:ext>
                </a:extLst>
              </p:cNvPr>
              <p:cNvSpPr txBox="1"/>
              <p:nvPr/>
            </p:nvSpPr>
            <p:spPr>
              <a:xfrm rot="5400000">
                <a:off x="2411839" y="1170999"/>
                <a:ext cx="1607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err="1">
                    <a:solidFill>
                      <a:schemeClr val="bg1"/>
                    </a:solidFill>
                    <a:latin typeface="CMU Serif" panose="02000603000000000000" pitchFamily="2" charset="0"/>
                    <a:ea typeface="CMU Serif" panose="02000603000000000000" pitchFamily="2" charset="0"/>
                    <a:cs typeface="CMU Serif" panose="02000603000000000000" pitchFamily="2" charset="0"/>
                  </a:rPr>
                  <a:t>Ionic</a:t>
                </a:r>
                <a:endParaRPr lang="it-IT" b="1">
                  <a:solidFill>
                    <a:schemeClr val="bg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endParaRPr>
              </a:p>
              <a:p>
                <a:pPr algn="ctr"/>
                <a:r>
                  <a:rPr lang="it-IT" b="1">
                    <a:solidFill>
                      <a:schemeClr val="bg1"/>
                    </a:solidFill>
                    <a:latin typeface="CMU Serif" panose="02000603000000000000" pitchFamily="2" charset="0"/>
                    <a:ea typeface="CMU Serif" panose="02000603000000000000" pitchFamily="2" charset="0"/>
                    <a:cs typeface="CMU Serif" panose="02000603000000000000" pitchFamily="2" charset="0"/>
                  </a:rPr>
                  <a:t>activity</a:t>
                </a:r>
              </a:p>
            </p:txBody>
          </p:sp>
        </p:grpSp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C4A93A5A-2E8B-D971-DECB-0D7C5A2CFA9D}"/>
              </a:ext>
            </a:extLst>
          </p:cNvPr>
          <p:cNvGrpSpPr/>
          <p:nvPr/>
        </p:nvGrpSpPr>
        <p:grpSpPr>
          <a:xfrm>
            <a:off x="7021880" y="719900"/>
            <a:ext cx="1607120" cy="1479600"/>
            <a:chOff x="7021880" y="608466"/>
            <a:chExt cx="1607120" cy="1479600"/>
          </a:xfrm>
        </p:grpSpPr>
        <p:sp>
          <p:nvSpPr>
            <p:cNvPr id="114" name="Ovale 113">
              <a:extLst>
                <a:ext uri="{FF2B5EF4-FFF2-40B4-BE49-F238E27FC236}">
                  <a16:creationId xmlns:a16="http://schemas.microsoft.com/office/drawing/2014/main" id="{4D2BBCAA-19C8-5CAE-609F-62AB48F659E1}"/>
                </a:ext>
              </a:extLst>
            </p:cNvPr>
            <p:cNvSpPr/>
            <p:nvPr/>
          </p:nvSpPr>
          <p:spPr>
            <a:xfrm rot="5400000">
              <a:off x="7109485" y="608466"/>
              <a:ext cx="1479600" cy="1479600"/>
            </a:xfrm>
            <a:prstGeom prst="ellipse">
              <a:avLst/>
            </a:prstGeom>
            <a:solidFill>
              <a:srgbClr val="4E95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683584E9-C070-5E8C-3DF5-7BF082C68413}"/>
                </a:ext>
              </a:extLst>
            </p:cNvPr>
            <p:cNvGrpSpPr/>
            <p:nvPr/>
          </p:nvGrpSpPr>
          <p:grpSpPr>
            <a:xfrm rot="16200000">
              <a:off x="7318708" y="710037"/>
              <a:ext cx="1013463" cy="1607120"/>
              <a:chOff x="7318708" y="710037"/>
              <a:chExt cx="1013463" cy="1607120"/>
            </a:xfrm>
          </p:grpSpPr>
          <p:pic>
            <p:nvPicPr>
              <p:cNvPr id="120" name="Immagine 119" descr="\documentclass{article}&#10;\usepackage{amsmath}&#10;\usepackage{mathrsfs}&#10;\usepackage{xcolor}&#10;\pagestyle{empty}&#10;\begin{document}&#10;&#10;\color{white} $\mathscr E$&#10;&#10;&#10;&#10;\end{document}" title="IguanaTex Bitmap Display">
                <a:extLst>
                  <a:ext uri="{FF2B5EF4-FFF2-40B4-BE49-F238E27FC236}">
                    <a16:creationId xmlns:a16="http://schemas.microsoft.com/office/drawing/2014/main" id="{BF7A9B65-16FF-DE49-F8FC-1FB4CBB51FD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8101939" y="1387330"/>
                <a:ext cx="222513" cy="237951"/>
              </a:xfrm>
              <a:prstGeom prst="rect">
                <a:avLst/>
              </a:prstGeom>
            </p:spPr>
          </p:pic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6DEB1459-2496-2370-4308-ED1110A4AFAF}"/>
                  </a:ext>
                </a:extLst>
              </p:cNvPr>
              <p:cNvSpPr txBox="1"/>
              <p:nvPr/>
            </p:nvSpPr>
            <p:spPr>
              <a:xfrm rot="5400000">
                <a:off x="6838314" y="1190431"/>
                <a:ext cx="1607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b="1" err="1">
                    <a:solidFill>
                      <a:schemeClr val="bg1"/>
                    </a:solidFill>
                    <a:latin typeface="CMU Serif" panose="02000603000000000000" pitchFamily="2" charset="0"/>
                    <a:ea typeface="CMU Serif" panose="02000603000000000000" pitchFamily="2" charset="0"/>
                    <a:cs typeface="CMU Serif" panose="02000603000000000000" pitchFamily="2" charset="0"/>
                  </a:rPr>
                  <a:t>Electrical</a:t>
                </a:r>
                <a:endParaRPr lang="it-IT" b="1">
                  <a:solidFill>
                    <a:schemeClr val="bg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endParaRPr>
              </a:p>
              <a:p>
                <a:pPr algn="ctr"/>
                <a:r>
                  <a:rPr lang="it-IT" b="1">
                    <a:solidFill>
                      <a:schemeClr val="bg1"/>
                    </a:solidFill>
                    <a:latin typeface="CMU Serif" panose="02000603000000000000" pitchFamily="2" charset="0"/>
                    <a:ea typeface="CMU Serif" panose="02000603000000000000" pitchFamily="2" charset="0"/>
                    <a:cs typeface="CMU Serif" panose="02000603000000000000" pitchFamily="2" charset="0"/>
                  </a:rPr>
                  <a:t>activity</a:t>
                </a:r>
              </a:p>
            </p:txBody>
          </p:sp>
        </p:grpSp>
      </p:grpSp>
      <p:sp>
        <p:nvSpPr>
          <p:cNvPr id="126" name="CasellaDiTesto 125">
            <a:extLst>
              <a:ext uri="{FF2B5EF4-FFF2-40B4-BE49-F238E27FC236}">
                <a16:creationId xmlns:a16="http://schemas.microsoft.com/office/drawing/2014/main" id="{F6A756EF-7B80-1008-0880-51086AE5FF88}"/>
              </a:ext>
            </a:extLst>
          </p:cNvPr>
          <p:cNvSpPr txBox="1"/>
          <p:nvPr/>
        </p:nvSpPr>
        <p:spPr>
          <a:xfrm>
            <a:off x="4877483" y="691907"/>
            <a:ext cx="1302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Ionic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currents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130" name="CasellaDiTesto 129">
            <a:extLst>
              <a:ext uri="{FF2B5EF4-FFF2-40B4-BE49-F238E27FC236}">
                <a16:creationId xmlns:a16="http://schemas.microsoft.com/office/drawing/2014/main" id="{098EB81B-DBEE-1AB0-ECBC-10BDBAA6C706}"/>
              </a:ext>
            </a:extLst>
          </p:cNvPr>
          <p:cNvSpPr txBox="1"/>
          <p:nvPr/>
        </p:nvSpPr>
        <p:spPr>
          <a:xfrm>
            <a:off x="4788774" y="1662509"/>
            <a:ext cx="14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Potential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139" name="Connettore 2 138">
            <a:extLst>
              <a:ext uri="{FF2B5EF4-FFF2-40B4-BE49-F238E27FC236}">
                <a16:creationId xmlns:a16="http://schemas.microsoft.com/office/drawing/2014/main" id="{113BDD6C-35BF-15F2-A228-F03C0C7A7302}"/>
              </a:ext>
            </a:extLst>
          </p:cNvPr>
          <p:cNvCxnSpPr/>
          <p:nvPr/>
        </p:nvCxnSpPr>
        <p:spPr>
          <a:xfrm>
            <a:off x="4238137" y="1387497"/>
            <a:ext cx="2871348" cy="0"/>
          </a:xfrm>
          <a:prstGeom prst="straightConnector1">
            <a:avLst/>
          </a:prstGeom>
          <a:ln w="28575">
            <a:solidFill>
              <a:srgbClr val="0E07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ttore 2 139">
            <a:extLst>
              <a:ext uri="{FF2B5EF4-FFF2-40B4-BE49-F238E27FC236}">
                <a16:creationId xmlns:a16="http://schemas.microsoft.com/office/drawing/2014/main" id="{045494C9-9F37-939E-E794-46B93E44D950}"/>
              </a:ext>
            </a:extLst>
          </p:cNvPr>
          <p:cNvCxnSpPr/>
          <p:nvPr/>
        </p:nvCxnSpPr>
        <p:spPr>
          <a:xfrm>
            <a:off x="4238137" y="1539897"/>
            <a:ext cx="2871348" cy="0"/>
          </a:xfrm>
          <a:prstGeom prst="straightConnector1">
            <a:avLst/>
          </a:prstGeom>
          <a:ln w="28575">
            <a:solidFill>
              <a:srgbClr val="0E079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FDFF46EC-CDDE-590D-969C-020C0F706A68}"/>
              </a:ext>
            </a:extLst>
          </p:cNvPr>
          <p:cNvGrpSpPr/>
          <p:nvPr/>
        </p:nvGrpSpPr>
        <p:grpSpPr>
          <a:xfrm>
            <a:off x="8746748" y="2635246"/>
            <a:ext cx="3243241" cy="3559248"/>
            <a:chOff x="8752114" y="2860213"/>
            <a:chExt cx="3243241" cy="3559248"/>
          </a:xfrm>
        </p:grpSpPr>
        <p:pic>
          <p:nvPicPr>
            <p:cNvPr id="31" name="Google Shape;264;g3dac89d83b8_0_88" title="animation.gif">
              <a:extLst>
                <a:ext uri="{FF2B5EF4-FFF2-40B4-BE49-F238E27FC236}">
                  <a16:creationId xmlns:a16="http://schemas.microsoft.com/office/drawing/2014/main" id="{90D10E83-C383-C427-22ED-C5BE6F96AC0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 l="28300" t="6979" r="27590" b="19171"/>
            <a:stretch/>
          </p:blipFill>
          <p:spPr>
            <a:xfrm>
              <a:off x="8930399" y="2860213"/>
              <a:ext cx="2732103" cy="2572949"/>
            </a:xfrm>
            <a:prstGeom prst="rect">
              <a:avLst/>
            </a:prstGeom>
            <a:noFill/>
            <a:ln>
              <a:noFill/>
            </a:ln>
            <a:effectLst>
              <a:reflection endPos="30000" dist="38100" dir="5400000" fadeDir="5400012" sy="-100000" algn="bl" rotWithShape="0"/>
            </a:effectLst>
          </p:spPr>
        </p:pic>
        <p:sp>
          <p:nvSpPr>
            <p:cNvPr id="145" name="Rettangolo 144">
              <a:extLst>
                <a:ext uri="{FF2B5EF4-FFF2-40B4-BE49-F238E27FC236}">
                  <a16:creationId xmlns:a16="http://schemas.microsoft.com/office/drawing/2014/main" id="{AFB1C401-9E66-1B52-075E-BA20805C4CB2}"/>
                </a:ext>
              </a:extLst>
            </p:cNvPr>
            <p:cNvSpPr/>
            <p:nvPr/>
          </p:nvSpPr>
          <p:spPr>
            <a:xfrm>
              <a:off x="8752114" y="5562634"/>
              <a:ext cx="3243241" cy="8568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33" name="Google Shape;265;g3dac89d83b8_0_88" title="CalciumScale.png">
            <a:extLst>
              <a:ext uri="{FF2B5EF4-FFF2-40B4-BE49-F238E27FC236}">
                <a16:creationId xmlns:a16="http://schemas.microsoft.com/office/drawing/2014/main" id="{7196E7C9-7A93-6FB6-E4AE-AC2070A358A7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rcRect b="30868"/>
          <a:stretch>
            <a:fillRect/>
          </a:stretch>
        </p:blipFill>
        <p:spPr>
          <a:xfrm>
            <a:off x="9193673" y="4975948"/>
            <a:ext cx="2194822" cy="758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\documentclass{article}&#10;\usepackage{amsmath}&#10;\pagestyle{empty}&#10;\begin{document}&#10;&#10;Calcium [$\mu$mol]&#10;&#10;&#10;\end{document}" title="IguanaTex Bitmap Display">
            <a:extLst>
              <a:ext uri="{FF2B5EF4-FFF2-40B4-BE49-F238E27FC236}">
                <a16:creationId xmlns:a16="http://schemas.microsoft.com/office/drawing/2014/main" id="{A09203DA-AF5C-7C8D-4755-40B7AA58CE7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719" y="5745209"/>
            <a:ext cx="1402730" cy="216002"/>
          </a:xfrm>
          <a:prstGeom prst="rect">
            <a:avLst/>
          </a:prstGeom>
        </p:spPr>
      </p:pic>
      <p:sp>
        <p:nvSpPr>
          <p:cNvPr id="4" name="Segnaposto piè di pagina 1">
            <a:extLst>
              <a:ext uri="{FF2B5EF4-FFF2-40B4-BE49-F238E27FC236}">
                <a16:creationId xmlns:a16="http://schemas.microsoft.com/office/drawing/2014/main" id="{3864DC29-EFFE-2A40-41FE-9AC2576E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70A1527-6E29-C348-21DE-6C867BE9380D}"/>
              </a:ext>
            </a:extLst>
          </p:cNvPr>
          <p:cNvSpPr txBox="1"/>
          <p:nvPr/>
        </p:nvSpPr>
        <p:spPr>
          <a:xfrm>
            <a:off x="196644" y="6199815"/>
            <a:ext cx="4422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aseline="300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1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Ten </a:t>
            </a:r>
            <a:r>
              <a:rPr lang="en-GB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Tusscher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, K.H. and Panfilov, A.V. 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(2006)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22B2A1B-285F-0EC3-5355-516420323803}"/>
              </a:ext>
            </a:extLst>
          </p:cNvPr>
          <p:cNvSpPr txBox="1"/>
          <p:nvPr/>
        </p:nvSpPr>
        <p:spPr>
          <a:xfrm>
            <a:off x="4848857" y="6184426"/>
            <a:ext cx="3243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aseline="300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2</a:t>
            </a:r>
            <a:r>
              <a:rPr lang="en-GB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Potse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, M. et al. </a:t>
            </a:r>
            <a:r>
              <a:rPr lang="it-IT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(2006)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223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3DD8-9C00-1AD8-07F8-63308FDC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17F86F07-D735-7E6D-EFAF-56BAE4293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err="1"/>
              <a:t>Electrophysiology</a:t>
            </a:r>
            <a:r>
              <a:rPr lang="it-IT" sz="2400" b="1"/>
              <a:t> </a:t>
            </a:r>
            <a:r>
              <a:rPr lang="it-IT" sz="2400" b="1" err="1"/>
              <a:t>scalability</a:t>
            </a:r>
            <a:r>
              <a:rPr lang="it-IT" sz="2400" b="1"/>
              <a:t> </a:t>
            </a:r>
            <a:r>
              <a:rPr lang="it-IT" sz="2400" b="1" err="1"/>
              <a:t>tests</a:t>
            </a:r>
            <a:endParaRPr lang="it-IT" sz="2400" b="1"/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C51514D3-0D07-D8E3-2B04-44C5794C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7</a:t>
            </a:fld>
            <a:r>
              <a:rPr lang="it-IT" sz="1000"/>
              <a:t> / 29</a:t>
            </a:r>
          </a:p>
        </p:txBody>
      </p:sp>
      <p:sp>
        <p:nvSpPr>
          <p:cNvPr id="6" name="Google Shape;262;g3dac89d83b8_0_88">
            <a:extLst>
              <a:ext uri="{FF2B5EF4-FFF2-40B4-BE49-F238E27FC236}">
                <a16:creationId xmlns:a16="http://schemas.microsoft.com/office/drawing/2014/main" id="{98538483-E5A1-5141-F6FD-E708418097E2}"/>
              </a:ext>
            </a:extLst>
          </p:cNvPr>
          <p:cNvSpPr txBox="1"/>
          <p:nvPr/>
        </p:nvSpPr>
        <p:spPr>
          <a:xfrm>
            <a:off x="551208" y="817561"/>
            <a:ext cx="8881423" cy="463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dk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  <a:sym typeface="Arial"/>
              </a:rPr>
              <a:t>Solved with CG, tolerance 1e-10, Chebyshev preconditioner</a:t>
            </a:r>
            <a:endParaRPr sz="1800" b="0" i="0" u="none" strike="noStrike" cap="none">
              <a:solidFill>
                <a:schemeClr val="dk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  <a:sym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6A7D83B-C5A6-4848-5298-97BF62C626B2}"/>
              </a:ext>
            </a:extLst>
          </p:cNvPr>
          <p:cNvSpPr txBox="1"/>
          <p:nvPr/>
        </p:nvSpPr>
        <p:spPr>
          <a:xfrm>
            <a:off x="9741158" y="2482492"/>
            <a:ext cx="245084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MB: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matrix-based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MF: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-free</a:t>
            </a:r>
          </a:p>
          <a:p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Old: w/o SIMD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vectorization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New: with SIMD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vectorization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8CAF8160-06E7-5DE2-7950-7E3C5D2CF1D0}"/>
              </a:ext>
            </a:extLst>
          </p:cNvPr>
          <p:cNvGrpSpPr/>
          <p:nvPr/>
        </p:nvGrpSpPr>
        <p:grpSpPr>
          <a:xfrm>
            <a:off x="852280" y="1317883"/>
            <a:ext cx="8885151" cy="4987742"/>
            <a:chOff x="852280" y="1317883"/>
            <a:chExt cx="8885151" cy="4987742"/>
          </a:xfrm>
        </p:grpSpPr>
        <p:pic>
          <p:nvPicPr>
            <p:cNvPr id="11" name="Google Shape;263;g3dac89d83b8_0_88">
              <a:extLst>
                <a:ext uri="{FF2B5EF4-FFF2-40B4-BE49-F238E27FC236}">
                  <a16:creationId xmlns:a16="http://schemas.microsoft.com/office/drawing/2014/main" id="{16B4050A-C896-5922-E4A4-A9E2C1CE65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1" b="89479"/>
            <a:stretch>
              <a:fillRect/>
            </a:stretch>
          </p:blipFill>
          <p:spPr>
            <a:xfrm>
              <a:off x="852280" y="1317883"/>
              <a:ext cx="8881423" cy="5170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Google Shape;263;g3dac89d83b8_0_88">
              <a:extLst>
                <a:ext uri="{FF2B5EF4-FFF2-40B4-BE49-F238E27FC236}">
                  <a16:creationId xmlns:a16="http://schemas.microsoft.com/office/drawing/2014/main" id="{E7F52FE5-8463-4A70-FCF8-F8901185E51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10784" b="43722"/>
            <a:stretch>
              <a:fillRect/>
            </a:stretch>
          </p:blipFill>
          <p:spPr>
            <a:xfrm>
              <a:off x="852281" y="4069776"/>
              <a:ext cx="8881423" cy="2235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63;g3dac89d83b8_0_88">
              <a:extLst>
                <a:ext uri="{FF2B5EF4-FFF2-40B4-BE49-F238E27FC236}">
                  <a16:creationId xmlns:a16="http://schemas.microsoft.com/office/drawing/2014/main" id="{1FC42003-7316-BCC5-12A0-C1ACB32B7C63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t="55266"/>
            <a:stretch>
              <a:fillRect/>
            </a:stretch>
          </p:blipFill>
          <p:spPr>
            <a:xfrm>
              <a:off x="856008" y="1871285"/>
              <a:ext cx="8881423" cy="21984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7848F7F-F990-4C8D-9422-BB1BC4114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196908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E740-41E0-709A-8CF2-AAA202E5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29618277-DB9A-5C9B-ECF8-AB0C952A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Active force generation and </a:t>
            </a:r>
            <a:r>
              <a:rPr lang="it-IT" sz="2400" b="1" err="1"/>
              <a:t>mechanical</a:t>
            </a:r>
            <a:r>
              <a:rPr lang="it-IT" sz="2400" b="1"/>
              <a:t> models</a:t>
            </a: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BE7E7B73-E622-5C3D-AD5E-7A8D9BBB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8</a:t>
            </a:fld>
            <a:r>
              <a:rPr lang="it-IT" sz="1000"/>
              <a:t> / 29</a:t>
            </a: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687B548F-9CC5-5892-D2AE-4B24C62563AE}"/>
              </a:ext>
            </a:extLst>
          </p:cNvPr>
          <p:cNvGrpSpPr/>
          <p:nvPr/>
        </p:nvGrpSpPr>
        <p:grpSpPr>
          <a:xfrm>
            <a:off x="7051911" y="694888"/>
            <a:ext cx="1712414" cy="1544400"/>
            <a:chOff x="5130479" y="723191"/>
            <a:chExt cx="1928850" cy="1739601"/>
          </a:xfrm>
        </p:grpSpPr>
        <p:sp>
          <p:nvSpPr>
            <p:cNvPr id="3" name="Ovale 2">
              <a:extLst>
                <a:ext uri="{FF2B5EF4-FFF2-40B4-BE49-F238E27FC236}">
                  <a16:creationId xmlns:a16="http://schemas.microsoft.com/office/drawing/2014/main" id="{901E1149-8EC7-D465-DAD3-DA98F03CC87A}"/>
                </a:ext>
              </a:extLst>
            </p:cNvPr>
            <p:cNvSpPr/>
            <p:nvPr/>
          </p:nvSpPr>
          <p:spPr>
            <a:xfrm>
              <a:off x="5228296" y="723191"/>
              <a:ext cx="1739600" cy="1739601"/>
            </a:xfrm>
            <a:prstGeom prst="ellipse">
              <a:avLst/>
            </a:prstGeom>
            <a:solidFill>
              <a:srgbClr val="4E95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pic>
          <p:nvPicPr>
            <p:cNvPr id="6" name="Immagine 5" descr="\documentclass{article}&#10;\usepackage{amsmath}&#10;\usepackage{mathrsfs}&#10;\usepackage{xcolor}&#10;\pagestyle{empty}&#10;\begin{document}&#10;&#10;\color{white} $\mathscr M$&#10;&#10;&#10;&#10;\end{document}" title="IguanaTex Bitmap Display">
              <a:extLst>
                <a:ext uri="{FF2B5EF4-FFF2-40B4-BE49-F238E27FC236}">
                  <a16:creationId xmlns:a16="http://schemas.microsoft.com/office/drawing/2014/main" id="{DEE7C927-AA53-8E8C-AF22-44233BAA886D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873" y="974807"/>
              <a:ext cx="398061" cy="250619"/>
            </a:xfrm>
            <a:prstGeom prst="rect">
              <a:avLst/>
            </a:prstGeom>
          </p:spPr>
        </p:pic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B4D0413C-70C1-97F1-9C31-5D5B47A47E75}"/>
                </a:ext>
              </a:extLst>
            </p:cNvPr>
            <p:cNvSpPr txBox="1"/>
            <p:nvPr/>
          </p:nvSpPr>
          <p:spPr>
            <a:xfrm>
              <a:off x="5130479" y="1434098"/>
              <a:ext cx="1928850" cy="416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 err="1">
                  <a:solidFill>
                    <a:schemeClr val="bg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Mechanics</a:t>
              </a:r>
              <a:endParaRPr lang="it-IT" b="1">
                <a:solidFill>
                  <a:schemeClr val="bg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CF52A9D7-CA17-BEE0-1A0C-BD940E794E88}"/>
              </a:ext>
            </a:extLst>
          </p:cNvPr>
          <p:cNvGrpSpPr/>
          <p:nvPr/>
        </p:nvGrpSpPr>
        <p:grpSpPr>
          <a:xfrm>
            <a:off x="245503" y="3727239"/>
            <a:ext cx="7485917" cy="2736373"/>
            <a:chOff x="145247" y="2164875"/>
            <a:chExt cx="7485917" cy="2736373"/>
          </a:xfrm>
        </p:grpSpPr>
        <p:pic>
          <p:nvPicPr>
            <p:cNvPr id="19" name="Immagine 18" descr="\documentclass{article}&#10;\usepackage{amsmath}&#10;\pagestyle{empty}&#10;\begin{document}&#10;&#10;\[&#10;\begin{cases}&#10;\rho_\mathrm{s} \frac{\partial^\mathrm{2} \mathbf d}{\partial t^\mathrm{2}}-\nabla \cdot P(\mathbf d, T_\mathrm{a}(\mathbf z, SL)) = \mathbf 0 \quad &amp;\text{in } \Omega \times (0,T]\\&#10;P(\mathbf d, T_\mathrm{a}(\mathbf z, SL))\mathbf n+ \mathbf n \mathbf{n}^\mathrm{T}\left( K_\mathrm{\perp}^\mathrm{epi}\mathbf d +C_\mathrm{\perp}^\mathrm{epi} \frac{\partial \mathbf d}{\partial t} \right) = \mathbf 0 &amp; \text{on } \Gamma^\mathrm{epi} \times (0,T]\\&#10;P(\mathbf d, T_\mathrm{a}(\mathbf z, SL))\mathbf n=-p_\mathrm{LV}(t)JF^\mathrm{-T}\mathbf n &amp; \text{on } \Gamma^\mathrm{endo} \times (0,T]\\&#10;\mathbf d = \mathbf 0 &amp; \text{on } \Gamma^\mathrm{base} \times (0,T]\\&#10;\mathbf d(\mathbf x,0) = \mathbf d_\mathrm{0}(\mathbf x) &amp; \text{in } \Omega\\&#10;\frac{\partial \mathbf d}{\partial t}(\mathbf x,0) = \dot{\mathbf d_\mathrm{0}}(\mathbf x) &amp; \text{in } \Omega&#10;\end{cases}&#10;\]&#10;&#10;&#10;\end{document}" title="IguanaTex Bitmap Display">
              <a:extLst>
                <a:ext uri="{FF2B5EF4-FFF2-40B4-BE49-F238E27FC236}">
                  <a16:creationId xmlns:a16="http://schemas.microsoft.com/office/drawing/2014/main" id="{6A0DB9B5-4C77-1E7E-7565-7174A376F3C6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247" y="2615900"/>
              <a:ext cx="7485917" cy="2285348"/>
            </a:xfrm>
            <a:prstGeom prst="rect">
              <a:avLst/>
            </a:prstGeom>
          </p:spPr>
        </p:pic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470A0C28-7597-22C5-387C-CEA43E5E50DA}"/>
                </a:ext>
              </a:extLst>
            </p:cNvPr>
            <p:cNvSpPr txBox="1"/>
            <p:nvPr/>
          </p:nvSpPr>
          <p:spPr>
            <a:xfrm>
              <a:off x="145247" y="2164875"/>
              <a:ext cx="6442165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000" b="1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Mechanical</a:t>
              </a:r>
              <a:r>
                <a:rPr lang="it-IT" sz="2000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model</a:t>
              </a:r>
              <a:r>
                <a:rPr lang="it-IT" sz="2000" baseline="30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2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: </a:t>
              </a:r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d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is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the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unknown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displacement</a:t>
              </a:r>
              <a:endPara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700ED456-55E4-B3D5-7E6C-BA920DABC3FE}"/>
              </a:ext>
            </a:extLst>
          </p:cNvPr>
          <p:cNvGrpSpPr/>
          <p:nvPr/>
        </p:nvGrpSpPr>
        <p:grpSpPr>
          <a:xfrm>
            <a:off x="196645" y="2214763"/>
            <a:ext cx="10039638" cy="1478515"/>
            <a:chOff x="196645" y="4940769"/>
            <a:chExt cx="10039638" cy="1478515"/>
          </a:xfrm>
        </p:grpSpPr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B5B50329-5058-6D96-33F4-C1DCF145BA4E}"/>
                </a:ext>
              </a:extLst>
            </p:cNvPr>
            <p:cNvSpPr txBox="1"/>
            <p:nvPr/>
          </p:nvSpPr>
          <p:spPr>
            <a:xfrm>
              <a:off x="196645" y="4940769"/>
              <a:ext cx="10039638" cy="7648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z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are the state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variables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of the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active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force generation model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used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to derive the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active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tension</a:t>
              </a:r>
              <a:r>
                <a:rPr lang="it-IT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</a:t>
              </a:r>
              <a:r>
                <a:rPr lang="it-IT" i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T</a:t>
              </a:r>
              <a:r>
                <a:rPr lang="it-IT" baseline="-25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</a:t>
              </a:r>
              <a:endParaRPr lang="it-IT" sz="2400" b="1" baseline="-250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  <a:p>
              <a:pPr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000" b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Active force generation model 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(RDQ20MF</a:t>
              </a:r>
              <a:r>
                <a:rPr lang="it-IT" sz="2000" baseline="30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1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):</a:t>
              </a:r>
            </a:p>
          </p:txBody>
        </p:sp>
        <p:pic>
          <p:nvPicPr>
            <p:cNvPr id="47" name="Immagine 46" descr="\documentclass{article}&#10;\usepackage{amsmath}&#10;\pagestyle{empty}&#10;\begin{document}&#10;&#10;\[&#10;\begin{cases}&#10;\frac{\partial \mathbf z}{\partial t} = \mathbf K\left(\mathbf z, w_\mathrm{Ca}, SL, \frac{\partial SL}{\partial t}\right) \qquad&amp; \text{in } \Omega \times (0,T]\\&#10;\mathbf z (\mathbf x,0)= \mathbf z_\mathrm{0}(\mathbf x) &amp; \text{in } \Omega&#10;\end{cases}&#10;\]&#10;&#10;&#10;\end{document}" title="IguanaTex Bitmap Display">
              <a:extLst>
                <a:ext uri="{FF2B5EF4-FFF2-40B4-BE49-F238E27FC236}">
                  <a16:creationId xmlns:a16="http://schemas.microsoft.com/office/drawing/2014/main" id="{3C1125B5-9B9F-0772-9655-66A76CE5233F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45" y="5660427"/>
              <a:ext cx="5097143" cy="758857"/>
            </a:xfrm>
            <a:prstGeom prst="rect">
              <a:avLst/>
            </a:prstGeom>
          </p:spPr>
        </p:pic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79F93D4E-1604-D48C-A83E-DC787AA0D884}"/>
              </a:ext>
            </a:extLst>
          </p:cNvPr>
          <p:cNvGrpSpPr/>
          <p:nvPr/>
        </p:nvGrpSpPr>
        <p:grpSpPr>
          <a:xfrm>
            <a:off x="2643166" y="678813"/>
            <a:ext cx="1544333" cy="1544333"/>
            <a:chOff x="4339572" y="3671684"/>
            <a:chExt cx="1756428" cy="1756428"/>
          </a:xfrm>
        </p:grpSpPr>
        <p:sp>
          <p:nvSpPr>
            <p:cNvPr id="50" name="Ovale 49">
              <a:extLst>
                <a:ext uri="{FF2B5EF4-FFF2-40B4-BE49-F238E27FC236}">
                  <a16:creationId xmlns:a16="http://schemas.microsoft.com/office/drawing/2014/main" id="{5DC7B997-E3DC-5875-EE23-2188B65AE6A5}"/>
                </a:ext>
              </a:extLst>
            </p:cNvPr>
            <p:cNvSpPr/>
            <p:nvPr/>
          </p:nvSpPr>
          <p:spPr>
            <a:xfrm>
              <a:off x="4339572" y="3671684"/>
              <a:ext cx="1756428" cy="1756428"/>
            </a:xfrm>
            <a:prstGeom prst="ellipse">
              <a:avLst/>
            </a:prstGeom>
            <a:solidFill>
              <a:srgbClr val="4E95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pic>
          <p:nvPicPr>
            <p:cNvPr id="52" name="Immagine 51" descr="\documentclass{article}&#10;\usepackage{amsmath}&#10;\usepackage{mathrsfs}&#10;\usepackage{xcolor}&#10;\pagestyle{empty}&#10;\begin{document}&#10;&#10;\color{white} $\mathscr A$&#10;&#10;&#10;&#10;\end{document}" title="IguanaTex Bitmap Display">
              <a:extLst>
                <a:ext uri="{FF2B5EF4-FFF2-40B4-BE49-F238E27FC236}">
                  <a16:creationId xmlns:a16="http://schemas.microsoft.com/office/drawing/2014/main" id="{3A6D9159-9C09-6BCB-9DCF-2D0D0B1079F2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4739" y="3959768"/>
              <a:ext cx="340025" cy="252799"/>
            </a:xfrm>
            <a:prstGeom prst="rect">
              <a:avLst/>
            </a:prstGeom>
          </p:spPr>
        </p:pic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2498BA27-0E2E-FBED-A51B-2F1767F0AC2B}"/>
                </a:ext>
              </a:extLst>
            </p:cNvPr>
            <p:cNvSpPr txBox="1"/>
            <p:nvPr/>
          </p:nvSpPr>
          <p:spPr>
            <a:xfrm>
              <a:off x="4414805" y="4456748"/>
              <a:ext cx="16071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1">
                  <a:solidFill>
                    <a:schemeClr val="bg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Force</a:t>
              </a:r>
            </a:p>
            <a:p>
              <a:pPr algn="ctr"/>
              <a:r>
                <a:rPr lang="it-IT" b="1">
                  <a:solidFill>
                    <a:schemeClr val="bg1"/>
                  </a:solidFill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generation</a:t>
              </a:r>
            </a:p>
          </p:txBody>
        </p:sp>
      </p:grp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2FD00BA4-7875-3404-32E0-24B0951CEF2F}"/>
              </a:ext>
            </a:extLst>
          </p:cNvPr>
          <p:cNvSpPr txBox="1"/>
          <p:nvPr/>
        </p:nvSpPr>
        <p:spPr>
          <a:xfrm>
            <a:off x="4999258" y="705162"/>
            <a:ext cx="1377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Active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tension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C972A8A1-A38B-73F2-D181-28299ACB876C}"/>
              </a:ext>
            </a:extLst>
          </p:cNvPr>
          <p:cNvSpPr txBox="1"/>
          <p:nvPr/>
        </p:nvSpPr>
        <p:spPr>
          <a:xfrm>
            <a:off x="4503332" y="1490342"/>
            <a:ext cx="236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Deformed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sarcomere</a:t>
            </a:r>
            <a:r>
              <a:rPr lang="it-IT" b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b="1" err="1">
                <a:solidFill>
                  <a:srgbClr val="0E079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length</a:t>
            </a:r>
            <a:endParaRPr lang="it-IT" b="1">
              <a:solidFill>
                <a:srgbClr val="0E079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D832080C-92C8-BA68-071A-0BF642FB7639}"/>
              </a:ext>
            </a:extLst>
          </p:cNvPr>
          <p:cNvCxnSpPr/>
          <p:nvPr/>
        </p:nvCxnSpPr>
        <p:spPr>
          <a:xfrm>
            <a:off x="4238137" y="1322180"/>
            <a:ext cx="2871348" cy="0"/>
          </a:xfrm>
          <a:prstGeom prst="straightConnector1">
            <a:avLst/>
          </a:prstGeom>
          <a:ln w="28575">
            <a:solidFill>
              <a:srgbClr val="0E07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>
            <a:extLst>
              <a:ext uri="{FF2B5EF4-FFF2-40B4-BE49-F238E27FC236}">
                <a16:creationId xmlns:a16="http://schemas.microsoft.com/office/drawing/2014/main" id="{95F6C968-10C4-512C-1A72-60B040E044D2}"/>
              </a:ext>
            </a:extLst>
          </p:cNvPr>
          <p:cNvCxnSpPr/>
          <p:nvPr/>
        </p:nvCxnSpPr>
        <p:spPr>
          <a:xfrm>
            <a:off x="4238137" y="1474580"/>
            <a:ext cx="2871348" cy="0"/>
          </a:xfrm>
          <a:prstGeom prst="straightConnector1">
            <a:avLst/>
          </a:prstGeom>
          <a:ln w="28575">
            <a:solidFill>
              <a:srgbClr val="0E079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5CDF6676-D6F2-DC30-1F07-179222818A19}"/>
              </a:ext>
            </a:extLst>
          </p:cNvPr>
          <p:cNvSpPr/>
          <p:nvPr/>
        </p:nvSpPr>
        <p:spPr>
          <a:xfrm>
            <a:off x="6046237" y="3202474"/>
            <a:ext cx="2028983" cy="1854718"/>
          </a:xfrm>
          <a:custGeom>
            <a:avLst/>
            <a:gdLst>
              <a:gd name="csX0" fmla="*/ 1763485 w 2028983"/>
              <a:gd name="csY0" fmla="*/ 1854718 h 1854718"/>
              <a:gd name="csX1" fmla="*/ 2024743 w 2028983"/>
              <a:gd name="csY1" fmla="*/ 1416179 h 1854718"/>
              <a:gd name="csX2" fmla="*/ 1866122 w 2028983"/>
              <a:gd name="csY2" fmla="*/ 529771 h 1854718"/>
              <a:gd name="csX3" fmla="*/ 1156996 w 2028983"/>
              <a:gd name="csY3" fmla="*/ 72571 h 1854718"/>
              <a:gd name="csX4" fmla="*/ 0 w 2028983"/>
              <a:gd name="csY4" fmla="*/ 7257 h 185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028983" h="1854718">
                <a:moveTo>
                  <a:pt x="1763485" y="1854718"/>
                </a:moveTo>
                <a:cubicBezTo>
                  <a:pt x="1885561" y="1745860"/>
                  <a:pt x="2007637" y="1637003"/>
                  <a:pt x="2024743" y="1416179"/>
                </a:cubicBezTo>
                <a:cubicBezTo>
                  <a:pt x="2041849" y="1195355"/>
                  <a:pt x="2010747" y="753706"/>
                  <a:pt x="1866122" y="529771"/>
                </a:cubicBezTo>
                <a:cubicBezTo>
                  <a:pt x="1721497" y="305836"/>
                  <a:pt x="1468016" y="159657"/>
                  <a:pt x="1156996" y="72571"/>
                </a:cubicBezTo>
                <a:cubicBezTo>
                  <a:pt x="845976" y="-14515"/>
                  <a:pt x="422988" y="-3629"/>
                  <a:pt x="0" y="7257"/>
                </a:cubicBezTo>
              </a:path>
            </a:pathLst>
          </a:custGeom>
          <a:noFill/>
          <a:ln w="28575">
            <a:solidFill>
              <a:srgbClr val="0E079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DF1B6FF-C791-9700-7E89-F8916279137D}"/>
              </a:ext>
            </a:extLst>
          </p:cNvPr>
          <p:cNvSpPr txBox="1"/>
          <p:nvPr/>
        </p:nvSpPr>
        <p:spPr>
          <a:xfrm>
            <a:off x="7836792" y="3812511"/>
            <a:ext cx="1832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Deformed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sarcomere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length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(SL)</a:t>
            </a:r>
          </a:p>
        </p:txBody>
      </p:sp>
      <p:sp>
        <p:nvSpPr>
          <p:cNvPr id="7" name="Segnaposto piè di pagina 1">
            <a:extLst>
              <a:ext uri="{FF2B5EF4-FFF2-40B4-BE49-F238E27FC236}">
                <a16:creationId xmlns:a16="http://schemas.microsoft.com/office/drawing/2014/main" id="{46469833-BA80-4240-163E-5997D4854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43630EF-004E-2A79-1786-F3935837241B}"/>
              </a:ext>
            </a:extLst>
          </p:cNvPr>
          <p:cNvSpPr txBox="1"/>
          <p:nvPr/>
        </p:nvSpPr>
        <p:spPr>
          <a:xfrm>
            <a:off x="7352523" y="5824558"/>
            <a:ext cx="483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aseline="300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1</a:t>
            </a:r>
            <a:r>
              <a:rPr lang="en-GB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Regazzoni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, F., Dede’, L. and </a:t>
            </a:r>
            <a:r>
              <a:rPr lang="en-GB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Quarteroni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, A. </a:t>
            </a:r>
            <a:r>
              <a:rPr lang="it-IT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(2020)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0C9496-B11E-BEA2-7C77-9769B7104745}"/>
              </a:ext>
            </a:extLst>
          </p:cNvPr>
          <p:cNvSpPr txBox="1"/>
          <p:nvPr/>
        </p:nvSpPr>
        <p:spPr>
          <a:xfrm>
            <a:off x="7966165" y="6125058"/>
            <a:ext cx="4225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aseline="300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2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Guccione, J.M. and McCulloch, A.D. (</a:t>
            </a:r>
            <a:r>
              <a:rPr lang="en-US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1991</a:t>
            </a:r>
            <a:r>
              <a:rPr lang="en-US" sz="16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E1F8C000-8F23-3340-15E7-DBF86733F47C}"/>
              </a:ext>
            </a:extLst>
          </p:cNvPr>
          <p:cNvGrpSpPr/>
          <p:nvPr/>
        </p:nvGrpSpPr>
        <p:grpSpPr>
          <a:xfrm>
            <a:off x="9409147" y="3054964"/>
            <a:ext cx="2818803" cy="2871369"/>
            <a:chOff x="7725518" y="1434098"/>
            <a:chExt cx="4002833" cy="4077479"/>
          </a:xfrm>
        </p:grpSpPr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3933F8DE-2980-5366-BA1A-41A6AF6D5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03" t="10130" r="33266" b="20037"/>
            <a:stretch>
              <a:fillRect/>
            </a:stretch>
          </p:blipFill>
          <p:spPr>
            <a:xfrm>
              <a:off x="7725518" y="1434098"/>
              <a:ext cx="4002833" cy="4077479"/>
            </a:xfrm>
            <a:prstGeom prst="rect">
              <a:avLst/>
            </a:prstGeom>
          </p:spPr>
        </p:pic>
        <p:pic>
          <p:nvPicPr>
            <p:cNvPr id="17" name="Immagine 16" descr="\documentclass{article}&#10;\usepackage{amsmath}&#10;\usepackage{xcolor}&#10;\pagestyle{empty}&#10;\begin{document}&#10;&#10;\color{white}&#10;\[&#10;\Gamma^\mathrm{epi}&#10;\]&#10;&#10;&#10;\end{document}" title="IguanaTex Bitmap Display">
              <a:extLst>
                <a:ext uri="{FF2B5EF4-FFF2-40B4-BE49-F238E27FC236}">
                  <a16:creationId xmlns:a16="http://schemas.microsoft.com/office/drawing/2014/main" id="{09C777A1-3DAC-304F-4B51-A7583E5C1D7E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594" y="4344149"/>
              <a:ext cx="657397" cy="367811"/>
            </a:xfrm>
            <a:prstGeom prst="rect">
              <a:avLst/>
            </a:prstGeom>
          </p:spPr>
        </p:pic>
        <p:pic>
          <p:nvPicPr>
            <p:cNvPr id="18" name="Immagine 17" descr="\documentclass{article}&#10;\usepackage{amsmath}&#10;\usepackage{xcolor}&#10;\pagestyle{empty}&#10;\begin{document}&#10;&#10;\color{white}&#10;\[&#10;\Gamma^\mathrm{endo}&#10;\]&#10;&#10;&#10;\end{document}" title="IguanaTex Bitmap Display">
              <a:extLst>
                <a:ext uri="{FF2B5EF4-FFF2-40B4-BE49-F238E27FC236}">
                  <a16:creationId xmlns:a16="http://schemas.microsoft.com/office/drawing/2014/main" id="{3BF9AEBB-4AD0-CA66-43C4-A80C942D3346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982" y="1945208"/>
              <a:ext cx="915903" cy="376123"/>
            </a:xfrm>
            <a:prstGeom prst="rect">
              <a:avLst/>
            </a:prstGeom>
          </p:spPr>
        </p:pic>
        <p:pic>
          <p:nvPicPr>
            <p:cNvPr id="20" name="Immagine 19" descr="\documentclass{article}&#10;\usepackage{amsmath}&#10;\usepackage{xcolor}&#10;\pagestyle{empty}&#10;\begin{document}&#10;&#10;\color{white}&#10;\[&#10;\Gamma^\mathrm{base}&#10;\]&#10;&#10;&#10;\end{document}" title="IguanaTex Bitmap Display">
              <a:extLst>
                <a:ext uri="{FF2B5EF4-FFF2-40B4-BE49-F238E27FC236}">
                  <a16:creationId xmlns:a16="http://schemas.microsoft.com/office/drawing/2014/main" id="{B43BF022-1489-4DCC-1889-5EA6A12CA7CB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4086" y="3017704"/>
              <a:ext cx="867325" cy="3777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1913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F0622-038C-6670-B72E-16F02E6B0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D3DCFB59-411A-593E-8C69-8FC634DF2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Passive </a:t>
            </a:r>
            <a:r>
              <a:rPr lang="it-IT" sz="2400" b="1" err="1"/>
              <a:t>mechanics</a:t>
            </a:r>
            <a:r>
              <a:rPr lang="it-IT" sz="2400" b="1"/>
              <a:t> </a:t>
            </a:r>
            <a:r>
              <a:rPr lang="it-IT" sz="2400" b="1" err="1"/>
              <a:t>scalability</a:t>
            </a:r>
            <a:r>
              <a:rPr lang="it-IT" sz="2400" b="1"/>
              <a:t> </a:t>
            </a:r>
            <a:r>
              <a:rPr lang="it-IT" sz="2400" b="1" err="1"/>
              <a:t>tests</a:t>
            </a:r>
            <a:endParaRPr lang="it-IT" sz="2400" b="1"/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DEB0620F-CC65-5B21-0C6E-8DDDDA89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9</a:t>
            </a:fld>
            <a:r>
              <a:rPr lang="it-IT" sz="1000"/>
              <a:t> / 29</a:t>
            </a:r>
          </a:p>
        </p:txBody>
      </p:sp>
      <p:sp>
        <p:nvSpPr>
          <p:cNvPr id="3" name="Google Shape;272;g3dac89d83b8_0_99">
            <a:extLst>
              <a:ext uri="{FF2B5EF4-FFF2-40B4-BE49-F238E27FC236}">
                <a16:creationId xmlns:a16="http://schemas.microsoft.com/office/drawing/2014/main" id="{F5C1BD85-AB3F-4C9D-5A6F-0E8946382E05}"/>
              </a:ext>
            </a:extLst>
          </p:cNvPr>
          <p:cNvSpPr txBox="1"/>
          <p:nvPr/>
        </p:nvSpPr>
        <p:spPr>
          <a:xfrm>
            <a:off x="498275" y="1018400"/>
            <a:ext cx="9337500" cy="463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GB" sz="2100" b="0" i="0" u="none" strike="noStrike" cap="none">
                <a:solidFill>
                  <a:schemeClr val="dk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  <a:sym typeface="Arial"/>
              </a:rPr>
              <a:t>Solved with GMRES, tolerance 1e-15, Chebyshev preconditioner</a:t>
            </a:r>
            <a:endParaRPr sz="2100" b="0" i="0" u="none" strike="noStrike" cap="none">
              <a:solidFill>
                <a:schemeClr val="dk1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  <a:sym typeface="Arial"/>
            </a:endParaRPr>
          </a:p>
        </p:txBody>
      </p:sp>
      <p:pic>
        <p:nvPicPr>
          <p:cNvPr id="7" name="Google Shape;273;g3dac89d83b8_0_99">
            <a:extLst>
              <a:ext uri="{FF2B5EF4-FFF2-40B4-BE49-F238E27FC236}">
                <a16:creationId xmlns:a16="http://schemas.microsoft.com/office/drawing/2014/main" id="{EFD6F3E4-C87D-7E10-272D-1DFCB36EBA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600" y="1591239"/>
            <a:ext cx="10061624" cy="4248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74;g3dac89d83b8_0_99" title="animation.gif">
            <a:extLst>
              <a:ext uri="{FF2B5EF4-FFF2-40B4-BE49-F238E27FC236}">
                <a16:creationId xmlns:a16="http://schemas.microsoft.com/office/drawing/2014/main" id="{4FBA50CC-8E58-5407-BB03-36F8F9386A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9970" t="16133" r="20980" b="15936"/>
          <a:stretch/>
        </p:blipFill>
        <p:spPr>
          <a:xfrm rot="6153010">
            <a:off x="9704876" y="2855865"/>
            <a:ext cx="3224102" cy="20861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EDE47A9-E2DF-4A50-8778-D4DD1034FDD7}"/>
              </a:ext>
            </a:extLst>
          </p:cNvPr>
          <p:cNvSpPr txBox="1"/>
          <p:nvPr/>
        </p:nvSpPr>
        <p:spPr>
          <a:xfrm>
            <a:off x="0" y="5937118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MB: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matrix-based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      MF: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-free       Old: w/o SIMD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vectorization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      New: with SIMD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vectorization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C8C11C36-3C13-D8C4-F55B-C1B9ECAF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118388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C5FE1D2-831B-11E9-E0B6-6306DC10E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10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9424F645-4C20-8A4E-82AD-8CEAF442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0D </a:t>
            </a:r>
            <a:r>
              <a:rPr lang="it-IT" sz="2400" b="1" err="1"/>
              <a:t>circulatory</a:t>
            </a:r>
            <a:r>
              <a:rPr lang="it-IT" sz="2400" b="1"/>
              <a:t> model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8AA9E33B-41D4-C606-5AAD-ED5028EF3E8E}"/>
              </a:ext>
            </a:extLst>
          </p:cNvPr>
          <p:cNvGrpSpPr/>
          <p:nvPr/>
        </p:nvGrpSpPr>
        <p:grpSpPr>
          <a:xfrm>
            <a:off x="3625861" y="1473043"/>
            <a:ext cx="3616493" cy="4212692"/>
            <a:chOff x="3795326" y="1820894"/>
            <a:chExt cx="3616493" cy="4212692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EA7B90E4-38D9-62AA-DC65-93C9477586E1}"/>
                </a:ext>
              </a:extLst>
            </p:cNvPr>
            <p:cNvSpPr txBox="1"/>
            <p:nvPr/>
          </p:nvSpPr>
          <p:spPr>
            <a:xfrm>
              <a:off x="3795326" y="1820894"/>
              <a:ext cx="3616493" cy="4212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Electrical analogy: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Q	Flux = current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P	Blood pressure 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= electric potential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Resistance to blood flow 	= electric resistance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Vessel compliance 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= capacitance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Blood inertia </a:t>
              </a:r>
            </a:p>
            <a:p>
              <a:pPr>
                <a:lnSpc>
                  <a:spcPct val="150000"/>
                </a:lnSpc>
              </a:pPr>
              <a:r>
                <a:rPr lang="en-GB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	= inductance</a:t>
              </a:r>
            </a:p>
          </p:txBody>
        </p:sp>
        <p:sp>
          <p:nvSpPr>
            <p:cNvPr id="7" name="Figura a mano libera: forma 6">
              <a:extLst>
                <a:ext uri="{FF2B5EF4-FFF2-40B4-BE49-F238E27FC236}">
                  <a16:creationId xmlns:a16="http://schemas.microsoft.com/office/drawing/2014/main" id="{47BB704E-F68E-7CEB-1209-AAF15A75BE92}"/>
                </a:ext>
              </a:extLst>
            </p:cNvPr>
            <p:cNvSpPr/>
            <p:nvPr/>
          </p:nvSpPr>
          <p:spPr>
            <a:xfrm rot="10800000">
              <a:off x="3934688" y="3665760"/>
              <a:ext cx="228767" cy="147428"/>
            </a:xfrm>
            <a:custGeom>
              <a:avLst/>
              <a:gdLst>
                <a:gd name="connsiteX0" fmla="*/ 0 w 345281"/>
                <a:gd name="connsiteY0" fmla="*/ 71438 h 150019"/>
                <a:gd name="connsiteX1" fmla="*/ 30956 w 345281"/>
                <a:gd name="connsiteY1" fmla="*/ 147638 h 150019"/>
                <a:gd name="connsiteX2" fmla="*/ 90488 w 345281"/>
                <a:gd name="connsiteY2" fmla="*/ 4763 h 150019"/>
                <a:gd name="connsiteX3" fmla="*/ 145256 w 345281"/>
                <a:gd name="connsiteY3" fmla="*/ 147638 h 150019"/>
                <a:gd name="connsiteX4" fmla="*/ 200025 w 345281"/>
                <a:gd name="connsiteY4" fmla="*/ 4763 h 150019"/>
                <a:gd name="connsiteX5" fmla="*/ 259556 w 345281"/>
                <a:gd name="connsiteY5" fmla="*/ 150019 h 150019"/>
                <a:gd name="connsiteX6" fmla="*/ 316706 w 345281"/>
                <a:gd name="connsiteY6" fmla="*/ 0 h 150019"/>
                <a:gd name="connsiteX7" fmla="*/ 345281 w 345281"/>
                <a:gd name="connsiteY7" fmla="*/ 76200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281" h="150019">
                  <a:moveTo>
                    <a:pt x="0" y="71438"/>
                  </a:moveTo>
                  <a:lnTo>
                    <a:pt x="30956" y="147638"/>
                  </a:lnTo>
                  <a:lnTo>
                    <a:pt x="90488" y="4763"/>
                  </a:lnTo>
                  <a:lnTo>
                    <a:pt x="145256" y="147638"/>
                  </a:lnTo>
                  <a:lnTo>
                    <a:pt x="200025" y="4763"/>
                  </a:lnTo>
                  <a:lnTo>
                    <a:pt x="259556" y="150019"/>
                  </a:lnTo>
                  <a:lnTo>
                    <a:pt x="316706" y="0"/>
                  </a:lnTo>
                  <a:lnTo>
                    <a:pt x="345281" y="7620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1E3781E5-015A-B948-D6C4-366421627816}"/>
                </a:ext>
              </a:extLst>
            </p:cNvPr>
            <p:cNvGrpSpPr/>
            <p:nvPr/>
          </p:nvGrpSpPr>
          <p:grpSpPr>
            <a:xfrm rot="5400000">
              <a:off x="3932118" y="4427961"/>
              <a:ext cx="251846" cy="311297"/>
              <a:chOff x="826485" y="965801"/>
              <a:chExt cx="360000" cy="409582"/>
            </a:xfrm>
          </p:grpSpPr>
          <p:cxnSp>
            <p:nvCxnSpPr>
              <p:cNvPr id="14" name="Connettore diritto 13">
                <a:extLst>
                  <a:ext uri="{FF2B5EF4-FFF2-40B4-BE49-F238E27FC236}">
                    <a16:creationId xmlns:a16="http://schemas.microsoft.com/office/drawing/2014/main" id="{9D626DD9-95F9-020E-D3B1-AD23A2523FB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006485" y="965801"/>
                <a:ext cx="0" cy="13218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ttore diritto 14">
                <a:extLst>
                  <a:ext uri="{FF2B5EF4-FFF2-40B4-BE49-F238E27FC236}">
                    <a16:creationId xmlns:a16="http://schemas.microsoft.com/office/drawing/2014/main" id="{CDAEC53E-1D51-244A-DA68-39C620D869F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006485" y="1233307"/>
                <a:ext cx="0" cy="14207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ttore diritto 15">
                <a:extLst>
                  <a:ext uri="{FF2B5EF4-FFF2-40B4-BE49-F238E27FC236}">
                    <a16:creationId xmlns:a16="http://schemas.microsoft.com/office/drawing/2014/main" id="{D39A1140-64D9-02AB-5E34-5D95E5B1E37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26485" y="1233308"/>
                <a:ext cx="36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ttore diritto 16">
                <a:extLst>
                  <a:ext uri="{FF2B5EF4-FFF2-40B4-BE49-F238E27FC236}">
                    <a16:creationId xmlns:a16="http://schemas.microsoft.com/office/drawing/2014/main" id="{BAE16898-8F5F-4847-C1A1-7DC9FF27C69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826485" y="1105007"/>
                <a:ext cx="360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DE744B5E-F519-E904-BE60-14B35BFAA534}"/>
                </a:ext>
              </a:extLst>
            </p:cNvPr>
            <p:cNvGrpSpPr/>
            <p:nvPr/>
          </p:nvGrpSpPr>
          <p:grpSpPr>
            <a:xfrm>
              <a:off x="3961496" y="5363367"/>
              <a:ext cx="228766" cy="169063"/>
              <a:chOff x="5107781" y="4781549"/>
              <a:chExt cx="981072" cy="245269"/>
            </a:xfrm>
          </p:grpSpPr>
          <p:sp>
            <p:nvSpPr>
              <p:cNvPr id="10" name="Arco 9">
                <a:extLst>
                  <a:ext uri="{FF2B5EF4-FFF2-40B4-BE49-F238E27FC236}">
                    <a16:creationId xmlns:a16="http://schemas.microsoft.com/office/drawing/2014/main" id="{A31E6E8B-F9E3-35DB-A53A-E719671A3502}"/>
                  </a:ext>
                </a:extLst>
              </p:cNvPr>
              <p:cNvSpPr/>
              <p:nvPr/>
            </p:nvSpPr>
            <p:spPr>
              <a:xfrm>
                <a:off x="5107781" y="4781550"/>
                <a:ext cx="245268" cy="245268"/>
              </a:xfrm>
              <a:prstGeom prst="arc">
                <a:avLst>
                  <a:gd name="adj1" fmla="val 10818566"/>
                  <a:gd name="adj2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Arco 10">
                <a:extLst>
                  <a:ext uri="{FF2B5EF4-FFF2-40B4-BE49-F238E27FC236}">
                    <a16:creationId xmlns:a16="http://schemas.microsoft.com/office/drawing/2014/main" id="{8BE51CBE-A0F4-AB88-566B-B9FA64EB66C6}"/>
                  </a:ext>
                </a:extLst>
              </p:cNvPr>
              <p:cNvSpPr/>
              <p:nvPr/>
            </p:nvSpPr>
            <p:spPr>
              <a:xfrm>
                <a:off x="5353051" y="4781549"/>
                <a:ext cx="245270" cy="245268"/>
              </a:xfrm>
              <a:prstGeom prst="arc">
                <a:avLst>
                  <a:gd name="adj1" fmla="val 10818566"/>
                  <a:gd name="adj2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Arco 11">
                <a:extLst>
                  <a:ext uri="{FF2B5EF4-FFF2-40B4-BE49-F238E27FC236}">
                    <a16:creationId xmlns:a16="http://schemas.microsoft.com/office/drawing/2014/main" id="{9AF2BADC-3C84-E991-5438-612A4B7B65D8}"/>
                  </a:ext>
                </a:extLst>
              </p:cNvPr>
              <p:cNvSpPr/>
              <p:nvPr/>
            </p:nvSpPr>
            <p:spPr>
              <a:xfrm>
                <a:off x="5599264" y="4781550"/>
                <a:ext cx="245268" cy="245268"/>
              </a:xfrm>
              <a:prstGeom prst="arc">
                <a:avLst>
                  <a:gd name="adj1" fmla="val 10818566"/>
                  <a:gd name="adj2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Arco 12">
                <a:extLst>
                  <a:ext uri="{FF2B5EF4-FFF2-40B4-BE49-F238E27FC236}">
                    <a16:creationId xmlns:a16="http://schemas.microsoft.com/office/drawing/2014/main" id="{8D56DA20-09B0-55D5-2DDD-D406C7762A58}"/>
                  </a:ext>
                </a:extLst>
              </p:cNvPr>
              <p:cNvSpPr/>
              <p:nvPr/>
            </p:nvSpPr>
            <p:spPr>
              <a:xfrm>
                <a:off x="5843585" y="4781550"/>
                <a:ext cx="245268" cy="245268"/>
              </a:xfrm>
              <a:prstGeom prst="arc">
                <a:avLst>
                  <a:gd name="adj1" fmla="val 10818566"/>
                  <a:gd name="adj2" fmla="val 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8" name="Immagine 17" descr="\documentclass{article}&#10;\usepackage{amsmath}&#10;\pagestyle{empty}&#10;\begin{document}&#10;&#10;\[&#10;\begin{cases}&#10;\dot V_{LA}(t)=Q_{VEN}^{PUL}(t)-Q_{MV}(t)\\[3pt] &#10;\dot V_{LV}(t)=Q_{MV}(t)-Q_{AV}(t)\\[3pt]&#10;\dot p_{AR}^{SYS}(t)=\frac{Q_{AV}(t)-Q_{AR}^{SYS}(t)}{C_{AR}^{SYS}}\\[3pt]&#10;\dot Q_{AR}^{SYS}(t)=\frac{-R_{AR}^{SYS}Q_{AR}^{SYS}(t)+p_{AR}^{SYS}(t)-p_{VEN}^{SYS}(t)}{L_{AR}^{SYS}}\\[3pt]&#10;\dot p_{VEN}^{SYS}(t)=\frac{Q_{AR}^{SYS}(t)-Q_{VEN}^{SYS}(t)}{C_{VEN}^{SYS}}\\[3pt]&#10;\dot Q_{VEN}^{SYS}(t)=\frac{-R_{VEN}^{SYS}Q_{VEN}^{SYS}(t)+p_{VEN}^{SYS}(t)-p_{RA}(t)}{L_{VEN}^{SYS}}\\[3pt]&#10;\dot V_{RA}(t)=Q_{VEN}^{SYS}(t)-Q_{TV}(t)\\[3pt]&#10;\dot V_{RV}(t)=Q_{TV}(t)-Q_{PV}(t)\\[3pt]&#10;\dot p_{AR}^{PUL}(t)=\frac{Q_{PV}(t)-Q_{AR}^{PUL}(t)}{C_{AR}^{PUL}}\\[3pt]&#10;\dot Q_{AR}^{PUL}(t)=\frac{-R_{AR}^{PUL}Q_{AR}^{PUL}(t)+p_{AR}^{PUL}(t)-p_{VEN}^{PUL}(t)}{L_{AR}^{PUL}}\\[3pt]&#10;\dot p_{VEN}^{PUL}(t)=\frac{Q_{AR}^{PUL}(t)-Q_{VEN}^{PUL}(t)}{C_{VEN}^{PUL}}\\[3pt]&#10;\dot Q_{VEN}^{PUL}(t)=\frac{-R_{VEN}^{PUL}Q_{VEN}^{PUL}(t)+p_{VEN}^{PUL}(t)-p_{LA}(t)}{L_{VEN}^{PUL}}\\[3pt]&#10;\end{cases}&#10;\]&#10;&#10;&#10;\end{document}" title="IguanaTex Bitmap Display">
            <a:extLst>
              <a:ext uri="{FF2B5EF4-FFF2-40B4-BE49-F238E27FC236}">
                <a16:creationId xmlns:a16="http://schemas.microsoft.com/office/drawing/2014/main" id="{874525F3-8F6B-08A9-2447-CD2A3ECC1B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678" y="843565"/>
            <a:ext cx="4822606" cy="5517814"/>
          </a:xfrm>
          <a:prstGeom prst="rect">
            <a:avLst/>
          </a:prstGeom>
        </p:spPr>
      </p:pic>
      <p:pic>
        <p:nvPicPr>
          <p:cNvPr id="19" name="Immagine 18" descr="Immagine che contiene testo, disegno, Elementi grafici, arte&#10;&#10;Il contenuto generato dall'IA potrebbe non essere corretto.">
            <a:extLst>
              <a:ext uri="{FF2B5EF4-FFF2-40B4-BE49-F238E27FC236}">
                <a16:creationId xmlns:a16="http://schemas.microsoft.com/office/drawing/2014/main" id="{41187ADC-11F9-375C-6816-E96DA8FD5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6" y="905219"/>
            <a:ext cx="3498790" cy="5313476"/>
          </a:xfrm>
          <a:prstGeom prst="rect">
            <a:avLst/>
          </a:prstGeom>
        </p:spPr>
      </p:pic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84041BF6-F43A-5528-B704-0EE7B7B73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8DD06F6-C9CC-0D12-8B0B-FBAA5B493C97}"/>
              </a:ext>
            </a:extLst>
          </p:cNvPr>
          <p:cNvSpPr txBox="1"/>
          <p:nvPr/>
        </p:nvSpPr>
        <p:spPr>
          <a:xfrm>
            <a:off x="0" y="6202390"/>
            <a:ext cx="4225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err="1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Regazzoni</a:t>
            </a:r>
            <a:r>
              <a:rPr lang="en-GB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</a:rPr>
              <a:t>, F. et al. </a:t>
            </a:r>
            <a:r>
              <a:rPr lang="it-IT" sz="1600">
                <a:solidFill>
                  <a:schemeClr val="bg1">
                    <a:lumMod val="50000"/>
                  </a:schemeClr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(2022)</a:t>
            </a:r>
            <a:endParaRPr lang="en-GB" sz="1600">
              <a:solidFill>
                <a:schemeClr val="bg1">
                  <a:lumMod val="50000"/>
                </a:schemeClr>
              </a:solidFill>
              <a:latin typeface="CMU Serif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36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29B93-6786-D309-F0B8-F3F89C70E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D8B96A68-94E2-89D1-8B4F-3C0969BAB9CF}"/>
              </a:ext>
            </a:extLst>
          </p:cNvPr>
          <p:cNvSpPr txBox="1"/>
          <p:nvPr/>
        </p:nvSpPr>
        <p:spPr>
          <a:xfrm>
            <a:off x="9713110" y="5714564"/>
            <a:ext cx="134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</a:p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pressure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6A5D206-D602-6181-AAA0-3F25A9777C48}"/>
              </a:ext>
            </a:extLst>
          </p:cNvPr>
          <p:cNvSpPr txBox="1"/>
          <p:nvPr/>
        </p:nvSpPr>
        <p:spPr>
          <a:xfrm>
            <a:off x="9688583" y="1558401"/>
            <a:ext cx="134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</a:p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pressure</a:t>
            </a:r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42C44BB3-7820-D1EA-4C8B-C46B36EE3232}"/>
              </a:ext>
            </a:extLst>
          </p:cNvPr>
          <p:cNvSpPr/>
          <p:nvPr/>
        </p:nvSpPr>
        <p:spPr>
          <a:xfrm>
            <a:off x="8959748" y="2417063"/>
            <a:ext cx="2506802" cy="3666496"/>
          </a:xfrm>
          <a:custGeom>
            <a:avLst/>
            <a:gdLst>
              <a:gd name="csX0" fmla="*/ 2526237 w 2642998"/>
              <a:gd name="csY0" fmla="*/ 0 h 3694922"/>
              <a:gd name="csX1" fmla="*/ 2535567 w 2642998"/>
              <a:gd name="csY1" fmla="*/ 979714 h 3694922"/>
              <a:gd name="csX2" fmla="*/ 1387902 w 2642998"/>
              <a:gd name="csY2" fmla="*/ 1847461 h 3694922"/>
              <a:gd name="csX3" fmla="*/ 193584 w 2642998"/>
              <a:gd name="csY3" fmla="*/ 2565918 h 3694922"/>
              <a:gd name="csX4" fmla="*/ 16302 w 2642998"/>
              <a:gd name="csY4" fmla="*/ 3694922 h 3694922"/>
              <a:gd name="csX0" fmla="*/ 2526237 w 2581648"/>
              <a:gd name="csY0" fmla="*/ 0 h 3694922"/>
              <a:gd name="csX1" fmla="*/ 2404938 w 2581648"/>
              <a:gd name="csY1" fmla="*/ 1520889 h 3694922"/>
              <a:gd name="csX2" fmla="*/ 1387902 w 2581648"/>
              <a:gd name="csY2" fmla="*/ 1847461 h 3694922"/>
              <a:gd name="csX3" fmla="*/ 193584 w 2581648"/>
              <a:gd name="csY3" fmla="*/ 2565918 h 3694922"/>
              <a:gd name="csX4" fmla="*/ 16302 w 2581648"/>
              <a:gd name="csY4" fmla="*/ 3694922 h 3694922"/>
              <a:gd name="csX0" fmla="*/ 2526237 w 2584081"/>
              <a:gd name="csY0" fmla="*/ 0 h 3694922"/>
              <a:gd name="csX1" fmla="*/ 2404938 w 2584081"/>
              <a:gd name="csY1" fmla="*/ 1520889 h 3694922"/>
              <a:gd name="csX2" fmla="*/ 1331918 w 2584081"/>
              <a:gd name="csY2" fmla="*/ 1828800 h 3694922"/>
              <a:gd name="csX3" fmla="*/ 193584 w 2584081"/>
              <a:gd name="csY3" fmla="*/ 2565918 h 3694922"/>
              <a:gd name="csX4" fmla="*/ 16302 w 2584081"/>
              <a:gd name="csY4" fmla="*/ 3694922 h 3694922"/>
              <a:gd name="csX0" fmla="*/ 2526237 w 2584081"/>
              <a:gd name="csY0" fmla="*/ 0 h 3694922"/>
              <a:gd name="csX1" fmla="*/ 2404938 w 2584081"/>
              <a:gd name="csY1" fmla="*/ 1520889 h 3694922"/>
              <a:gd name="csX2" fmla="*/ 1331918 w 2584081"/>
              <a:gd name="csY2" fmla="*/ 1828800 h 3694922"/>
              <a:gd name="csX3" fmla="*/ 193584 w 2584081"/>
              <a:gd name="csY3" fmla="*/ 2565918 h 3694922"/>
              <a:gd name="csX4" fmla="*/ 16302 w 2584081"/>
              <a:gd name="csY4" fmla="*/ 3694922 h 3694922"/>
              <a:gd name="csX0" fmla="*/ 2526237 w 2536085"/>
              <a:gd name="csY0" fmla="*/ 0 h 3694922"/>
              <a:gd name="csX1" fmla="*/ 2404938 w 2536085"/>
              <a:gd name="csY1" fmla="*/ 1520889 h 3694922"/>
              <a:gd name="csX2" fmla="*/ 1331918 w 2536085"/>
              <a:gd name="csY2" fmla="*/ 1828800 h 3694922"/>
              <a:gd name="csX3" fmla="*/ 193584 w 2536085"/>
              <a:gd name="csY3" fmla="*/ 2565918 h 3694922"/>
              <a:gd name="csX4" fmla="*/ 16302 w 2536085"/>
              <a:gd name="csY4" fmla="*/ 3694922 h 3694922"/>
              <a:gd name="csX0" fmla="*/ 2526237 w 2526237"/>
              <a:gd name="csY0" fmla="*/ 0 h 3694922"/>
              <a:gd name="csX1" fmla="*/ 2134350 w 2526237"/>
              <a:gd name="csY1" fmla="*/ 1483567 h 3694922"/>
              <a:gd name="csX2" fmla="*/ 1331918 w 2526237"/>
              <a:gd name="csY2" fmla="*/ 1828800 h 3694922"/>
              <a:gd name="csX3" fmla="*/ 193584 w 2526237"/>
              <a:gd name="csY3" fmla="*/ 2565918 h 3694922"/>
              <a:gd name="csX4" fmla="*/ 16302 w 2526237"/>
              <a:gd name="csY4" fmla="*/ 3694922 h 3694922"/>
              <a:gd name="csX0" fmla="*/ 2526237 w 2526237"/>
              <a:gd name="csY0" fmla="*/ 0 h 3694922"/>
              <a:gd name="csX1" fmla="*/ 2134350 w 2526237"/>
              <a:gd name="csY1" fmla="*/ 1483567 h 3694922"/>
              <a:gd name="csX2" fmla="*/ 1331918 w 2526237"/>
              <a:gd name="csY2" fmla="*/ 1828800 h 3694922"/>
              <a:gd name="csX3" fmla="*/ 193584 w 2526237"/>
              <a:gd name="csY3" fmla="*/ 2565918 h 3694922"/>
              <a:gd name="csX4" fmla="*/ 16302 w 2526237"/>
              <a:gd name="csY4" fmla="*/ 3694922 h 3694922"/>
              <a:gd name="csX0" fmla="*/ 2526237 w 2526237"/>
              <a:gd name="csY0" fmla="*/ 0 h 3694922"/>
              <a:gd name="csX1" fmla="*/ 2134350 w 2526237"/>
              <a:gd name="csY1" fmla="*/ 1483567 h 3694922"/>
              <a:gd name="csX2" fmla="*/ 1331918 w 2526237"/>
              <a:gd name="csY2" fmla="*/ 1828800 h 3694922"/>
              <a:gd name="csX3" fmla="*/ 193584 w 2526237"/>
              <a:gd name="csY3" fmla="*/ 2565918 h 3694922"/>
              <a:gd name="csX4" fmla="*/ 16302 w 2526237"/>
              <a:gd name="csY4" fmla="*/ 3694922 h 3694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26237" h="3694922">
                <a:moveTo>
                  <a:pt x="2526237" y="0"/>
                </a:moveTo>
                <a:cubicBezTo>
                  <a:pt x="2513796" y="391886"/>
                  <a:pt x="2370726" y="1206758"/>
                  <a:pt x="2134350" y="1483567"/>
                </a:cubicBezTo>
                <a:cubicBezTo>
                  <a:pt x="1897974" y="1760376"/>
                  <a:pt x="1730024" y="1667069"/>
                  <a:pt x="1331918" y="1828800"/>
                </a:cubicBezTo>
                <a:cubicBezTo>
                  <a:pt x="933812" y="1990531"/>
                  <a:pt x="422184" y="2258008"/>
                  <a:pt x="193584" y="2565918"/>
                </a:cubicBezTo>
                <a:cubicBezTo>
                  <a:pt x="-35016" y="2873828"/>
                  <a:pt x="-9357" y="3284375"/>
                  <a:pt x="16302" y="3694922"/>
                </a:cubicBezTo>
              </a:path>
            </a:pathLst>
          </a:custGeom>
          <a:noFill/>
          <a:ln w="28575">
            <a:solidFill>
              <a:srgbClr val="FF8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igura a mano libera: forma 3">
            <a:extLst>
              <a:ext uri="{FF2B5EF4-FFF2-40B4-BE49-F238E27FC236}">
                <a16:creationId xmlns:a16="http://schemas.microsoft.com/office/drawing/2014/main" id="{4C255393-9266-0AB8-F091-53782640294F}"/>
              </a:ext>
            </a:extLst>
          </p:cNvPr>
          <p:cNvSpPr/>
          <p:nvPr/>
        </p:nvSpPr>
        <p:spPr>
          <a:xfrm>
            <a:off x="2127380" y="3480318"/>
            <a:ext cx="6718041" cy="2603241"/>
          </a:xfrm>
          <a:custGeom>
            <a:avLst/>
            <a:gdLst>
              <a:gd name="csX0" fmla="*/ 6848669 w 6980629"/>
              <a:gd name="csY0" fmla="*/ 0 h 2603241"/>
              <a:gd name="csX1" fmla="*/ 6512767 w 6980629"/>
              <a:gd name="csY1" fmla="*/ 895739 h 2603241"/>
              <a:gd name="csX2" fmla="*/ 3023118 w 6980629"/>
              <a:gd name="csY2" fmla="*/ 1334278 h 2603241"/>
              <a:gd name="csX3" fmla="*/ 625151 w 6980629"/>
              <a:gd name="csY3" fmla="*/ 1474237 h 2603241"/>
              <a:gd name="csX4" fmla="*/ 0 w 6980629"/>
              <a:gd name="csY4" fmla="*/ 2603241 h 2603241"/>
              <a:gd name="csX0" fmla="*/ 6848669 w 6869687"/>
              <a:gd name="csY0" fmla="*/ 0 h 2603241"/>
              <a:gd name="csX1" fmla="*/ 5673012 w 6869687"/>
              <a:gd name="csY1" fmla="*/ 989045 h 2603241"/>
              <a:gd name="csX2" fmla="*/ 3023118 w 6869687"/>
              <a:gd name="csY2" fmla="*/ 1334278 h 2603241"/>
              <a:gd name="csX3" fmla="*/ 625151 w 6869687"/>
              <a:gd name="csY3" fmla="*/ 1474237 h 2603241"/>
              <a:gd name="csX4" fmla="*/ 0 w 6869687"/>
              <a:gd name="csY4" fmla="*/ 2603241 h 2603241"/>
              <a:gd name="csX0" fmla="*/ 6848669 w 6848669"/>
              <a:gd name="csY0" fmla="*/ 0 h 2603241"/>
              <a:gd name="csX1" fmla="*/ 5673012 w 6848669"/>
              <a:gd name="csY1" fmla="*/ 989045 h 2603241"/>
              <a:gd name="csX2" fmla="*/ 3023118 w 6848669"/>
              <a:gd name="csY2" fmla="*/ 1334278 h 2603241"/>
              <a:gd name="csX3" fmla="*/ 625151 w 6848669"/>
              <a:gd name="csY3" fmla="*/ 1474237 h 2603241"/>
              <a:gd name="csX4" fmla="*/ 0 w 6848669"/>
              <a:gd name="csY4" fmla="*/ 2603241 h 26032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48669" h="2603241">
                <a:moveTo>
                  <a:pt x="6848669" y="0"/>
                </a:moveTo>
                <a:cubicBezTo>
                  <a:pt x="6812902" y="439316"/>
                  <a:pt x="6310604" y="766665"/>
                  <a:pt x="5673012" y="989045"/>
                </a:cubicBezTo>
                <a:cubicBezTo>
                  <a:pt x="5035420" y="1211425"/>
                  <a:pt x="3864428" y="1253413"/>
                  <a:pt x="3023118" y="1334278"/>
                </a:cubicBezTo>
                <a:cubicBezTo>
                  <a:pt x="2181808" y="1415143"/>
                  <a:pt x="1129004" y="1262743"/>
                  <a:pt x="625151" y="1474237"/>
                </a:cubicBezTo>
                <a:cubicBezTo>
                  <a:pt x="121298" y="1685731"/>
                  <a:pt x="60649" y="2144486"/>
                  <a:pt x="0" y="2603241"/>
                </a:cubicBezTo>
              </a:path>
            </a:pathLst>
          </a:custGeom>
          <a:noFill/>
          <a:ln w="28575">
            <a:solidFill>
              <a:srgbClr val="FF8000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DC565092-D2B9-1339-3C25-ED1EA3B7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Current status of </a:t>
            </a:r>
            <a:r>
              <a:rPr lang="it-IT" sz="2400" b="1" err="1"/>
              <a:t>matrix</a:t>
            </a:r>
            <a:r>
              <a:rPr lang="it-IT" sz="2400" b="1"/>
              <a:t>-free </a:t>
            </a:r>
            <a:r>
              <a:rPr lang="it-IT" sz="2400" b="1" err="1"/>
              <a:t>electromechanics</a:t>
            </a:r>
            <a:r>
              <a:rPr lang="it-IT" sz="2400" b="1"/>
              <a:t> solver</a:t>
            </a: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082D43CD-C886-B308-F7BA-2EF3FD391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11</a:t>
            </a:fld>
            <a:r>
              <a:rPr lang="it-IT" sz="1000"/>
              <a:t> / 29</a:t>
            </a:r>
          </a:p>
        </p:txBody>
      </p:sp>
      <p:sp>
        <p:nvSpPr>
          <p:cNvPr id="15" name="Arco 14">
            <a:extLst>
              <a:ext uri="{FF2B5EF4-FFF2-40B4-BE49-F238E27FC236}">
                <a16:creationId xmlns:a16="http://schemas.microsoft.com/office/drawing/2014/main" id="{F87B6431-1EB1-B868-BF27-BEE291CC13C8}"/>
              </a:ext>
            </a:extLst>
          </p:cNvPr>
          <p:cNvSpPr/>
          <p:nvPr/>
        </p:nvSpPr>
        <p:spPr>
          <a:xfrm rot="10800000" flipV="1">
            <a:off x="5013958" y="4820880"/>
            <a:ext cx="1933271" cy="2738808"/>
          </a:xfrm>
          <a:prstGeom prst="arc">
            <a:avLst/>
          </a:prstGeom>
          <a:ln w="38100">
            <a:solidFill>
              <a:srgbClr val="0E079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858CDC5D-4489-95F0-E0B0-CBD139AE9A59}"/>
              </a:ext>
            </a:extLst>
          </p:cNvPr>
          <p:cNvCxnSpPr>
            <a:cxnSpLocks/>
          </p:cNvCxnSpPr>
          <p:nvPr/>
        </p:nvCxnSpPr>
        <p:spPr>
          <a:xfrm>
            <a:off x="2716430" y="2200391"/>
            <a:ext cx="1260000" cy="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CEA86D7D-09EC-583E-A667-35E2E2FDF916}"/>
              </a:ext>
            </a:extLst>
          </p:cNvPr>
          <p:cNvCxnSpPr>
            <a:cxnSpLocks/>
          </p:cNvCxnSpPr>
          <p:nvPr/>
        </p:nvCxnSpPr>
        <p:spPr>
          <a:xfrm>
            <a:off x="6285892" y="2200140"/>
            <a:ext cx="1260000" cy="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Arco 13">
            <a:extLst>
              <a:ext uri="{FF2B5EF4-FFF2-40B4-BE49-F238E27FC236}">
                <a16:creationId xmlns:a16="http://schemas.microsoft.com/office/drawing/2014/main" id="{901D61AA-A022-0849-12DB-FB54B065AFAA}"/>
              </a:ext>
            </a:extLst>
          </p:cNvPr>
          <p:cNvSpPr/>
          <p:nvPr/>
        </p:nvSpPr>
        <p:spPr>
          <a:xfrm rot="5400000">
            <a:off x="6702231" y="2688347"/>
            <a:ext cx="2749137" cy="1548325"/>
          </a:xfrm>
          <a:prstGeom prst="arc">
            <a:avLst/>
          </a:prstGeom>
          <a:ln w="38100">
            <a:solidFill>
              <a:srgbClr val="0E0791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\documentclass{article}&#10;\usepackage{amsmath}&#10;\pagestyle{empty}&#10;\begin{document}&#10;&#10;$t_\mathrm{n}$&#10;&#10;&#10;\end{document}" title="IguanaTex Bitmap Display">
            <a:extLst>
              <a:ext uri="{FF2B5EF4-FFF2-40B4-BE49-F238E27FC236}">
                <a16:creationId xmlns:a16="http://schemas.microsoft.com/office/drawing/2014/main" id="{C9CC2D83-2907-0F29-D96F-8A24F3B77B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9" y="2087941"/>
            <a:ext cx="217494" cy="224399"/>
          </a:xfrm>
          <a:prstGeom prst="rect">
            <a:avLst/>
          </a:prstGeom>
        </p:spPr>
      </p:pic>
      <p:pic>
        <p:nvPicPr>
          <p:cNvPr id="17" name="Immagine 16" descr="\documentclass{article}&#10;\usepackage{amsmath}&#10;\pagestyle{empty}&#10;\begin{document}&#10;&#10;Electrophysiology&#10;&#10;&#10;\end{document}" title="IguanaTex Bitmap Display">
            <a:extLst>
              <a:ext uri="{FF2B5EF4-FFF2-40B4-BE49-F238E27FC236}">
                <a16:creationId xmlns:a16="http://schemas.microsoft.com/office/drawing/2014/main" id="{3ADE5B78-86A3-FD07-E95A-71B884D52A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663" y="6238544"/>
            <a:ext cx="1845425" cy="216000"/>
          </a:xfrm>
          <a:prstGeom prst="rect">
            <a:avLst/>
          </a:prstGeom>
        </p:spPr>
      </p:pic>
      <p:pic>
        <p:nvPicPr>
          <p:cNvPr id="18" name="Immagine 17" descr="\documentclass{article}&#10;\usepackage{amsmath}&#10;\pagestyle{empty}&#10;\begin{document}&#10;&#10;Activation&#10;&#10;&#10;\end{document}" title="IguanaTex Bitmap Display">
            <a:extLst>
              <a:ext uri="{FF2B5EF4-FFF2-40B4-BE49-F238E27FC236}">
                <a16:creationId xmlns:a16="http://schemas.microsoft.com/office/drawing/2014/main" id="{76B8B0E5-A495-A391-F3C0-B631989E21A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012" y="6254712"/>
            <a:ext cx="1196214" cy="194400"/>
          </a:xfrm>
          <a:prstGeom prst="rect">
            <a:avLst/>
          </a:prstGeom>
        </p:spPr>
      </p:pic>
      <p:pic>
        <p:nvPicPr>
          <p:cNvPr id="19" name="Immagine 18" descr="\documentclass{article}&#10;\usepackage{amsmath}&#10;\pagestyle{empty}&#10;\begin{document}&#10;&#10;Mechanics&#10;&#10;&#10;\end{document}" title="IguanaTex Bitmap Display">
            <a:extLst>
              <a:ext uri="{FF2B5EF4-FFF2-40B4-BE49-F238E27FC236}">
                <a16:creationId xmlns:a16="http://schemas.microsoft.com/office/drawing/2014/main" id="{1F17B68C-A836-7333-900A-DABC939BA69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034" y="6247101"/>
            <a:ext cx="1207200" cy="194400"/>
          </a:xfrm>
          <a:prstGeom prst="rect">
            <a:avLst/>
          </a:prstGeom>
        </p:spPr>
      </p:pic>
      <p:pic>
        <p:nvPicPr>
          <p:cNvPr id="20" name="Immagine 19" descr="\documentclass{article}&#10;\usepackage{amsmath}&#10;\pagestyle{empty}&#10;\begin{document}&#10;&#10;$t_\mathrm{n+1}$&#10;&#10;&#10;\end{document}" title="IguanaTex Bitmap Display">
            <a:extLst>
              <a:ext uri="{FF2B5EF4-FFF2-40B4-BE49-F238E27FC236}">
                <a16:creationId xmlns:a16="http://schemas.microsoft.com/office/drawing/2014/main" id="{806A1AF4-03D7-C191-EC86-04FB60462BF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75" y="6192787"/>
            <a:ext cx="497976" cy="249814"/>
          </a:xfrm>
          <a:prstGeom prst="rect">
            <a:avLst/>
          </a:prstGeom>
        </p:spPr>
      </p:pic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E5A65892-0B0B-64DF-93F7-0C8313682DCA}"/>
              </a:ext>
            </a:extLst>
          </p:cNvPr>
          <p:cNvCxnSpPr>
            <a:cxnSpLocks/>
          </p:cNvCxnSpPr>
          <p:nvPr/>
        </p:nvCxnSpPr>
        <p:spPr>
          <a:xfrm>
            <a:off x="1974376" y="3496596"/>
            <a:ext cx="0" cy="266852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40BCB7AF-37ED-E8C4-E579-27997EFD3650}"/>
              </a:ext>
            </a:extLst>
          </p:cNvPr>
          <p:cNvCxnSpPr>
            <a:cxnSpLocks/>
          </p:cNvCxnSpPr>
          <p:nvPr/>
        </p:nvCxnSpPr>
        <p:spPr>
          <a:xfrm>
            <a:off x="5024119" y="3498711"/>
            <a:ext cx="0" cy="266852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743E6011-8AB4-C58C-5B80-665736660E32}"/>
              </a:ext>
            </a:extLst>
          </p:cNvPr>
          <p:cNvCxnSpPr>
            <a:cxnSpLocks/>
          </p:cNvCxnSpPr>
          <p:nvPr/>
        </p:nvCxnSpPr>
        <p:spPr>
          <a:xfrm>
            <a:off x="8872634" y="3481024"/>
            <a:ext cx="0" cy="266852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C635D7DE-4926-F028-B1A8-917A61A0C8A9}"/>
              </a:ext>
            </a:extLst>
          </p:cNvPr>
          <p:cNvCxnSpPr>
            <a:cxnSpLocks/>
          </p:cNvCxnSpPr>
          <p:nvPr/>
        </p:nvCxnSpPr>
        <p:spPr>
          <a:xfrm>
            <a:off x="3010032" y="6360895"/>
            <a:ext cx="1260000" cy="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B2983FA9-DE4E-CF73-C49C-6E646F7A2119}"/>
              </a:ext>
            </a:extLst>
          </p:cNvPr>
          <p:cNvCxnSpPr>
            <a:cxnSpLocks/>
          </p:cNvCxnSpPr>
          <p:nvPr/>
        </p:nvCxnSpPr>
        <p:spPr>
          <a:xfrm>
            <a:off x="5878795" y="6349307"/>
            <a:ext cx="2198004" cy="0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A9D195E3-40F3-779C-72E1-2A611247F5DD}"/>
              </a:ext>
            </a:extLst>
          </p:cNvPr>
          <p:cNvGrpSpPr/>
          <p:nvPr/>
        </p:nvGrpSpPr>
        <p:grpSpPr>
          <a:xfrm>
            <a:off x="3818084" y="695427"/>
            <a:ext cx="2356711" cy="2724531"/>
            <a:chOff x="5715172" y="725907"/>
            <a:chExt cx="2356711" cy="2724531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A7ED52C-0274-C9FA-390A-B2AB06790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97" r="43547"/>
            <a:stretch>
              <a:fillRect/>
            </a:stretch>
          </p:blipFill>
          <p:spPr>
            <a:xfrm>
              <a:off x="5715172" y="1002438"/>
              <a:ext cx="733594" cy="2448000"/>
            </a:xfrm>
            <a:prstGeom prst="rect">
              <a:avLst/>
            </a:prstGeom>
          </p:spPr>
        </p:pic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67F0629E-33BC-BAD8-C5B2-E5C0CA1836BA}"/>
                </a:ext>
              </a:extLst>
            </p:cNvPr>
            <p:cNvGrpSpPr/>
            <p:nvPr/>
          </p:nvGrpSpPr>
          <p:grpSpPr>
            <a:xfrm>
              <a:off x="6312939" y="725907"/>
              <a:ext cx="1758944" cy="2368328"/>
              <a:chOff x="6312939" y="725907"/>
              <a:chExt cx="1758944" cy="2368328"/>
            </a:xfrm>
          </p:grpSpPr>
          <p:pic>
            <p:nvPicPr>
              <p:cNvPr id="31" name="Immagine 30" descr="\documentclass{article}&#10;\usepackage{amsmath}&#10;\pagestyle{empty}&#10;\begin{document}&#10;&#10;Activation&#10;&#10;&#10;\end{document}" title="IguanaTex Bitmap Display">
                <a:extLst>
                  <a:ext uri="{FF2B5EF4-FFF2-40B4-BE49-F238E27FC236}">
                    <a16:creationId xmlns:a16="http://schemas.microsoft.com/office/drawing/2014/main" id="{C077DD4F-B8F1-5305-8CF3-2BF8BE70FFF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2939" y="725907"/>
                <a:ext cx="1196213" cy="194400"/>
              </a:xfrm>
              <a:prstGeom prst="rect">
                <a:avLst/>
              </a:prstGeom>
            </p:spPr>
          </p:pic>
          <p:pic>
            <p:nvPicPr>
              <p:cNvPr id="35" name="Immagine 34" descr="\documentclass{article}&#10;\usepackage{amsmath}&#10;\pagestyle{empty}&#10;\begin{document}&#10;&#10;Active tension [Pa]&#10;&#10;&#10;\end{document}" title="IguanaTex Bitmap Display">
                <a:extLst>
                  <a:ext uri="{FF2B5EF4-FFF2-40B4-BE49-F238E27FC236}">
                    <a16:creationId xmlns:a16="http://schemas.microsoft.com/office/drawing/2014/main" id="{45908603-8826-8ADA-D75A-826202F7CE8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7097411" y="2119763"/>
                <a:ext cx="1734292" cy="214652"/>
              </a:xfrm>
              <a:prstGeom prst="rect">
                <a:avLst/>
              </a:prstGeom>
            </p:spPr>
          </p:pic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C92BA7C5-118D-00BC-468A-4913829633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687" t="60777" r="3080"/>
              <a:stretch>
                <a:fillRect/>
              </a:stretch>
            </p:blipFill>
            <p:spPr>
              <a:xfrm>
                <a:off x="6551344" y="1440562"/>
                <a:ext cx="1224539" cy="1567694"/>
              </a:xfrm>
              <a:prstGeom prst="rect">
                <a:avLst/>
              </a:prstGeom>
            </p:spPr>
          </p:pic>
        </p:grpSp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26204E3C-67A5-0C30-1F44-D0797CC3E262}"/>
              </a:ext>
            </a:extLst>
          </p:cNvPr>
          <p:cNvGrpSpPr/>
          <p:nvPr/>
        </p:nvGrpSpPr>
        <p:grpSpPr>
          <a:xfrm>
            <a:off x="748109" y="699579"/>
            <a:ext cx="1913181" cy="2718838"/>
            <a:chOff x="2807757" y="730059"/>
            <a:chExt cx="1913181" cy="2718838"/>
          </a:xfrm>
        </p:grpSpPr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19B55D82-3F4C-68F8-15DD-693C26A75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03" t="57805" r="3105"/>
            <a:stretch>
              <a:fillRect/>
            </a:stretch>
          </p:blipFill>
          <p:spPr>
            <a:xfrm>
              <a:off x="3396889" y="1431597"/>
              <a:ext cx="1050990" cy="1569600"/>
            </a:xfrm>
            <a:prstGeom prst="rect">
              <a:avLst/>
            </a:prstGeom>
          </p:spPr>
        </p:pic>
        <p:pic>
          <p:nvPicPr>
            <p:cNvPr id="9" name="Immagine 8" descr="\documentclass{article}&#10;\usepackage{amsmath}&#10;\pagestyle{empty}&#10;\begin{document}&#10;&#10;Electrophysiology&#10;&#10;&#10;\end{document}" title="IguanaTex Bitmap Display">
              <a:extLst>
                <a:ext uri="{FF2B5EF4-FFF2-40B4-BE49-F238E27FC236}">
                  <a16:creationId xmlns:a16="http://schemas.microsoft.com/office/drawing/2014/main" id="{010429BC-2228-61A1-50C2-D992766BACA6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5513" y="730059"/>
              <a:ext cx="1845425" cy="216000"/>
            </a:xfrm>
            <a:prstGeom prst="rect">
              <a:avLst/>
            </a:prstGeom>
          </p:spPr>
        </p:pic>
        <p:pic>
          <p:nvPicPr>
            <p:cNvPr id="46" name="Immagine 45" descr="\documentclass{article}&#10;\usepackage{amsmath}&#10;\pagestyle{empty}&#10;\begin{document}&#10;&#10;Calcium [$\mu$mol]&#10;&#10;&#10;\end{document}" title="IguanaTex Bitmap Display">
              <a:extLst>
                <a:ext uri="{FF2B5EF4-FFF2-40B4-BE49-F238E27FC236}">
                  <a16:creationId xmlns:a16="http://schemas.microsoft.com/office/drawing/2014/main" id="{267FA884-78D4-C6E7-F809-3173578DFFE9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3911572" y="2113841"/>
              <a:ext cx="1402730" cy="216002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878765B6-6518-26D1-C31B-41D8D06AB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55" r="43243"/>
            <a:stretch>
              <a:fillRect/>
            </a:stretch>
          </p:blipFill>
          <p:spPr>
            <a:xfrm>
              <a:off x="2807757" y="1000897"/>
              <a:ext cx="648549" cy="2448000"/>
            </a:xfrm>
            <a:prstGeom prst="rect">
              <a:avLst/>
            </a:prstGeom>
          </p:spPr>
        </p:pic>
      </p:grp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23D5608A-F1C4-6BEE-1BAD-379EEBCEE88C}"/>
              </a:ext>
            </a:extLst>
          </p:cNvPr>
          <p:cNvGrpSpPr/>
          <p:nvPr/>
        </p:nvGrpSpPr>
        <p:grpSpPr>
          <a:xfrm>
            <a:off x="7625126" y="708136"/>
            <a:ext cx="2138709" cy="2702491"/>
            <a:chOff x="9359654" y="738616"/>
            <a:chExt cx="2138709" cy="2702491"/>
          </a:xfrm>
        </p:grpSpPr>
        <p:pic>
          <p:nvPicPr>
            <p:cNvPr id="13" name="Immagine 12" descr="\documentclass{article}&#10;\usepackage{amsmath}&#10;\pagestyle{empty}&#10;\begin{document}&#10;&#10;Mechanics&#10;&#10;&#10;\end{document}" title="IguanaTex Bitmap Display">
              <a:extLst>
                <a:ext uri="{FF2B5EF4-FFF2-40B4-BE49-F238E27FC236}">
                  <a16:creationId xmlns:a16="http://schemas.microsoft.com/office/drawing/2014/main" id="{0904EA73-CFD1-798F-39B2-415068C76D1E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7411" y="738616"/>
              <a:ext cx="1207200" cy="194400"/>
            </a:xfrm>
            <a:prstGeom prst="rect">
              <a:avLst/>
            </a:prstGeom>
          </p:spPr>
        </p:pic>
        <p:sp>
          <p:nvSpPr>
            <p:cNvPr id="41" name="Rettangolo 40">
              <a:extLst>
                <a:ext uri="{FF2B5EF4-FFF2-40B4-BE49-F238E27FC236}">
                  <a16:creationId xmlns:a16="http://schemas.microsoft.com/office/drawing/2014/main" id="{84B6B9CD-1B1C-3D29-ABA1-7C5EB35A6A60}"/>
                </a:ext>
              </a:extLst>
            </p:cNvPr>
            <p:cNvSpPr/>
            <p:nvPr/>
          </p:nvSpPr>
          <p:spPr>
            <a:xfrm>
              <a:off x="10793552" y="1687226"/>
              <a:ext cx="203869" cy="11891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2" name="Immagine 41" descr="\documentclass{article}&#10;\usepackage{amsmath}&#10;\pagestyle{empty}&#10;\begin{document}&#10;&#10;Displacement [m]&#10;&#10;&#10;\end{document}" title="IguanaTex Bitmap Display">
              <a:extLst>
                <a:ext uri="{FF2B5EF4-FFF2-40B4-BE49-F238E27FC236}">
                  <a16:creationId xmlns:a16="http://schemas.microsoft.com/office/drawing/2014/main" id="{312849C0-0488-6120-E3F4-2789445C4E96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596165" y="2085480"/>
              <a:ext cx="1588395" cy="216000"/>
            </a:xfrm>
            <a:prstGeom prst="rect">
              <a:avLst/>
            </a:prstGeom>
          </p:spPr>
        </p:pic>
        <p:pic>
          <p:nvPicPr>
            <p:cNvPr id="53" name="Immagine 52">
              <a:extLst>
                <a:ext uri="{FF2B5EF4-FFF2-40B4-BE49-F238E27FC236}">
                  <a16:creationId xmlns:a16="http://schemas.microsoft.com/office/drawing/2014/main" id="{84684B4F-4D62-AC63-6663-7BBC5AA61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5" r="42789"/>
            <a:stretch>
              <a:fillRect/>
            </a:stretch>
          </p:blipFill>
          <p:spPr>
            <a:xfrm>
              <a:off x="9359654" y="993107"/>
              <a:ext cx="569061" cy="2448000"/>
            </a:xfrm>
            <a:prstGeom prst="rect">
              <a:avLst/>
            </a:prstGeom>
          </p:spPr>
        </p:pic>
        <p:pic>
          <p:nvPicPr>
            <p:cNvPr id="55" name="Immagine 54">
              <a:extLst>
                <a:ext uri="{FF2B5EF4-FFF2-40B4-BE49-F238E27FC236}">
                  <a16:creationId xmlns:a16="http://schemas.microsoft.com/office/drawing/2014/main" id="{01B70A7B-3354-9FD8-53EA-C531236BD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245" t="60487" r="3105"/>
            <a:stretch>
              <a:fillRect/>
            </a:stretch>
          </p:blipFill>
          <p:spPr>
            <a:xfrm>
              <a:off x="9916823" y="1418078"/>
              <a:ext cx="1175841" cy="1569600"/>
            </a:xfrm>
            <a:prstGeom prst="rect">
              <a:avLst/>
            </a:prstGeom>
          </p:spPr>
        </p:pic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BACEB0B4-7C61-C2F4-F332-A6B3B807139D}"/>
              </a:ext>
            </a:extLst>
          </p:cNvPr>
          <p:cNvGrpSpPr/>
          <p:nvPr/>
        </p:nvGrpSpPr>
        <p:grpSpPr>
          <a:xfrm>
            <a:off x="6001413" y="3602096"/>
            <a:ext cx="1969194" cy="2448000"/>
            <a:chOff x="8122021" y="3734176"/>
            <a:chExt cx="1969194" cy="2448000"/>
          </a:xfrm>
        </p:grpSpPr>
        <p:pic>
          <p:nvPicPr>
            <p:cNvPr id="60" name="Immagine 59">
              <a:extLst>
                <a:ext uri="{FF2B5EF4-FFF2-40B4-BE49-F238E27FC236}">
                  <a16:creationId xmlns:a16="http://schemas.microsoft.com/office/drawing/2014/main" id="{352B6365-1FDA-F4AB-A8BF-E932A9330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66" r="42929"/>
            <a:stretch>
              <a:fillRect/>
            </a:stretch>
          </p:blipFill>
          <p:spPr>
            <a:xfrm>
              <a:off x="8122021" y="3734176"/>
              <a:ext cx="583406" cy="2448000"/>
            </a:xfrm>
            <a:prstGeom prst="rect">
              <a:avLst/>
            </a:prstGeom>
          </p:spPr>
        </p:pic>
        <p:pic>
          <p:nvPicPr>
            <p:cNvPr id="38" name="Immagine 37" descr="\documentclass{article}&#10;\usepackage{amsmath}&#10;\pagestyle{empty}&#10;\begin{document}&#10;&#10;Sarcomere length [$\mu$m]&#10;&#10;&#10;\end{document}" title="IguanaTex Bitmap Display">
              <a:extLst>
                <a:ext uri="{FF2B5EF4-FFF2-40B4-BE49-F238E27FC236}">
                  <a16:creationId xmlns:a16="http://schemas.microsoft.com/office/drawing/2014/main" id="{C428258B-7973-A8F9-CB5C-D577BFB0F172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45482" y="4867985"/>
              <a:ext cx="2075465" cy="216000"/>
            </a:xfrm>
            <a:prstGeom prst="rect">
              <a:avLst/>
            </a:prstGeom>
          </p:spPr>
        </p:pic>
        <p:pic>
          <p:nvPicPr>
            <p:cNvPr id="62" name="Immagine 61">
              <a:extLst>
                <a:ext uri="{FF2B5EF4-FFF2-40B4-BE49-F238E27FC236}">
                  <a16:creationId xmlns:a16="http://schemas.microsoft.com/office/drawing/2014/main" id="{2415EC2D-8035-A49D-ACC9-C86957FC4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96" t="58892" r="2863"/>
            <a:stretch>
              <a:fillRect/>
            </a:stretch>
          </p:blipFill>
          <p:spPr>
            <a:xfrm>
              <a:off x="8690935" y="4191186"/>
              <a:ext cx="1122772" cy="1569600"/>
            </a:xfrm>
            <a:prstGeom prst="rect">
              <a:avLst/>
            </a:prstGeom>
          </p:spPr>
        </p:pic>
      </p:grp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6382EC0A-9497-11A9-3572-4E44E4977C42}"/>
              </a:ext>
            </a:extLst>
          </p:cNvPr>
          <p:cNvCxnSpPr>
            <a:cxnSpLocks/>
          </p:cNvCxnSpPr>
          <p:nvPr/>
        </p:nvCxnSpPr>
        <p:spPr>
          <a:xfrm>
            <a:off x="9763834" y="2172331"/>
            <a:ext cx="1022400" cy="0"/>
          </a:xfrm>
          <a:prstGeom prst="straightConnector1">
            <a:avLst/>
          </a:prstGeom>
          <a:ln w="28575">
            <a:solidFill>
              <a:srgbClr val="FF8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89642FEF-4643-1D73-CA25-9CDE9E936F9A}"/>
              </a:ext>
            </a:extLst>
          </p:cNvPr>
          <p:cNvCxnSpPr>
            <a:cxnSpLocks/>
          </p:cNvCxnSpPr>
          <p:nvPr/>
        </p:nvCxnSpPr>
        <p:spPr>
          <a:xfrm>
            <a:off x="9763835" y="6360895"/>
            <a:ext cx="1023262" cy="0"/>
          </a:xfrm>
          <a:prstGeom prst="straightConnector1">
            <a:avLst/>
          </a:prstGeom>
          <a:ln w="28575">
            <a:solidFill>
              <a:srgbClr val="FF8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4ED8314C-78B3-8CC7-212F-FD6DDF073EA9}"/>
              </a:ext>
            </a:extLst>
          </p:cNvPr>
          <p:cNvCxnSpPr>
            <a:cxnSpLocks/>
          </p:cNvCxnSpPr>
          <p:nvPr/>
        </p:nvCxnSpPr>
        <p:spPr>
          <a:xfrm flipH="1">
            <a:off x="11466549" y="2378595"/>
            <a:ext cx="3890" cy="3892021"/>
          </a:xfrm>
          <a:prstGeom prst="straightConnector1">
            <a:avLst/>
          </a:prstGeom>
          <a:ln w="38100" cap="flat" cmpd="sng" algn="ctr">
            <a:solidFill>
              <a:srgbClr val="0E079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4DE20A8E-380B-0743-2FEC-2E3776365F16}"/>
              </a:ext>
            </a:extLst>
          </p:cNvPr>
          <p:cNvSpPr txBox="1"/>
          <p:nvPr/>
        </p:nvSpPr>
        <p:spPr>
          <a:xfrm>
            <a:off x="3452327" y="4467746"/>
            <a:ext cx="106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Strains</a:t>
            </a: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D5DB7967-1C84-931B-5536-B497EE47B037}"/>
              </a:ext>
            </a:extLst>
          </p:cNvPr>
          <p:cNvSpPr txBox="1"/>
          <p:nvPr/>
        </p:nvSpPr>
        <p:spPr>
          <a:xfrm>
            <a:off x="9713110" y="3408060"/>
            <a:ext cx="1406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Chambers</a:t>
            </a:r>
          </a:p>
          <a:p>
            <a:pPr algn="ctr"/>
            <a:r>
              <a:rPr lang="it-IT" b="1">
                <a:solidFill>
                  <a:srgbClr val="FF8000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volume</a:t>
            </a:r>
          </a:p>
        </p:txBody>
      </p:sp>
      <p:pic>
        <p:nvPicPr>
          <p:cNvPr id="29" name="Immagine 28" descr="\documentclass{article}&#10;\usepackage{amsmath}&#10;\pagestyle{empty}&#10;\begin{document}&#10;&#10;Circulation&#10;&#10;&#10;\end{document}" title="IguanaTex Bitmap Display">
            <a:extLst>
              <a:ext uri="{FF2B5EF4-FFF2-40B4-BE49-F238E27FC236}">
                <a16:creationId xmlns:a16="http://schemas.microsoft.com/office/drawing/2014/main" id="{60DF7E1B-76C9-DCF9-2E1C-0F35807F85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051" y="2062626"/>
            <a:ext cx="1279212" cy="195996"/>
          </a:xfrm>
          <a:prstGeom prst="rect">
            <a:avLst/>
          </a:prstGeom>
        </p:spPr>
      </p:pic>
      <p:pic>
        <p:nvPicPr>
          <p:cNvPr id="36" name="Immagine 35" descr="\documentclass{article}&#10;\usepackage{amsmath}&#10;\pagestyle{empty}&#10;\begin{document}&#10;&#10;Circulation&#10;&#10;&#10;\end{document}" title="IguanaTex Bitmap Display">
            <a:extLst>
              <a:ext uri="{FF2B5EF4-FFF2-40B4-BE49-F238E27FC236}">
                <a16:creationId xmlns:a16="http://schemas.microsoft.com/office/drawing/2014/main" id="{ED02B0D8-5CBC-569C-5920-8A891EC28E6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943" y="6262897"/>
            <a:ext cx="1279212" cy="195996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A6963349-2C27-0448-DF54-88E2311F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315517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44" grpId="0"/>
      <p:bldP spid="49" grpId="0" animBg="1"/>
      <p:bldP spid="4" grpId="0" animBg="1"/>
      <p:bldP spid="40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7AAB9-0E7B-6135-1422-6FF3B8116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06F49DC-0D68-FAA2-04A2-E8A37B0E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err="1"/>
              <a:t>Missing</a:t>
            </a:r>
            <a:r>
              <a:rPr lang="it-IT" sz="2400" b="1"/>
              <a:t> </a:t>
            </a:r>
            <a:r>
              <a:rPr lang="it-IT" sz="2400" b="1" err="1"/>
              <a:t>blocks</a:t>
            </a:r>
            <a:r>
              <a:rPr lang="it-IT" sz="2400" b="1"/>
              <a:t> for the </a:t>
            </a:r>
            <a:r>
              <a:rPr lang="it-IT" sz="2400" b="1" err="1"/>
              <a:t>electromechanical</a:t>
            </a:r>
            <a:r>
              <a:rPr lang="it-IT" sz="2400" b="1"/>
              <a:t> model</a:t>
            </a: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63DFBA90-DB2B-3D0D-0DC2-B3B5E9D6F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12</a:t>
            </a:fld>
            <a:r>
              <a:rPr lang="it-IT" sz="1000"/>
              <a:t> / 29</a:t>
            </a:r>
          </a:p>
        </p:txBody>
      </p: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A9345666-C176-AA86-92CF-3D83546E1FBA}"/>
              </a:ext>
            </a:extLst>
          </p:cNvPr>
          <p:cNvGrpSpPr/>
          <p:nvPr/>
        </p:nvGrpSpPr>
        <p:grpSpPr>
          <a:xfrm>
            <a:off x="1274391" y="736471"/>
            <a:ext cx="9643217" cy="2008944"/>
            <a:chOff x="196645" y="736471"/>
            <a:chExt cx="9643217" cy="2008944"/>
          </a:xfrm>
        </p:grpSpPr>
        <p:pic>
          <p:nvPicPr>
            <p:cNvPr id="57" name="Immagine 56" descr="\documentclass{article}&#10;\usepackage{amsmath}&#10;\usepackage{xcolor}&#10;\pagestyle{empty}&#10;\begin{document}&#10;&#10;\begin{align*}&#10;&amp;\begin{cases}&#10;{\color{orange}J} \chi_\mathrm{m}\left[ C_\mathrm{m} \frac{\partial u}{\partial t} + \mathcal I_\mathrm{ion} (u,\mathbf w)\right]&#10;-\nabla \cdot ({\color{orange}J F^\mathrm{-1}} D_\mathrm{M} {\color{orange}F^\mathrm{-T}} \nabla u) = {\color{orange}J} \chi_\mathrm{m}\mathcal I_\mathrm{app}(t)  \quad &amp;\text{in } \Omega \times (0,T],\\&#10;({\color{orange}JF^\mathrm{-1}}D_\mathrm{M}{\color{orange}F^\mathrm{-T}} \nabla u)\cdot \mathbf n = 0 &amp; \text{on } \partial \Omega \times (0,T],\\&#10;u(\mathbf x,0) = u_\mathrm{0}(\mathbf x) &amp; \text{in }  \Omega,&#10;\end{cases}\\&#10;&amp;F = I + \nabla \mathbf d \qquad J = \det(F)&#10;\end{align*}&#10;&#10;\end{document}" title="IguanaTex Bitmap Display">
              <a:extLst>
                <a:ext uri="{FF2B5EF4-FFF2-40B4-BE49-F238E27FC236}">
                  <a16:creationId xmlns:a16="http://schemas.microsoft.com/office/drawing/2014/main" id="{61E7637A-C3B9-8482-C2C9-D12827047456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011" y="1265321"/>
              <a:ext cx="9637851" cy="1480094"/>
            </a:xfrm>
            <a:prstGeom prst="rect">
              <a:avLst/>
            </a:prstGeom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44FAA045-E1E1-BA1D-72D4-CC0167FE8167}"/>
                </a:ext>
              </a:extLst>
            </p:cNvPr>
            <p:cNvSpPr txBox="1"/>
            <p:nvPr/>
          </p:nvSpPr>
          <p:spPr>
            <a:xfrm>
              <a:off x="196645" y="736471"/>
              <a:ext cx="9638492" cy="434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000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Mechanical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feedback to the </a:t>
              </a:r>
              <a:r>
                <a:rPr lang="it-IT" sz="2000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monodomain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model</a:t>
              </a: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3ED64F5C-C2BD-CF1A-D73D-E99646CBA040}"/>
              </a:ext>
            </a:extLst>
          </p:cNvPr>
          <p:cNvGrpSpPr/>
          <p:nvPr/>
        </p:nvGrpSpPr>
        <p:grpSpPr>
          <a:xfrm>
            <a:off x="1279116" y="2870957"/>
            <a:ext cx="9638492" cy="3106673"/>
            <a:chOff x="245505" y="2949383"/>
            <a:chExt cx="9638492" cy="3106673"/>
          </a:xfrm>
        </p:grpSpPr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302ED5EC-EE2B-EC88-9F4B-21BB534D79BA}"/>
                </a:ext>
              </a:extLst>
            </p:cNvPr>
            <p:cNvSpPr txBox="1"/>
            <p:nvPr/>
          </p:nvSpPr>
          <p:spPr>
            <a:xfrm>
              <a:off x="245505" y="2949383"/>
              <a:ext cx="9638492" cy="4347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5000"/>
                </a:lnSpc>
                <a:buClr>
                  <a:srgbClr val="000000"/>
                </a:buClr>
                <a:buSzPts val="2100"/>
              </a:pPr>
              <a:r>
                <a:rPr lang="it-IT" sz="2000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Coupling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of </a:t>
              </a:r>
              <a:r>
                <a:rPr lang="it-IT" sz="2000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circulation</a:t>
              </a:r>
              <a:r>
                <a:rPr lang="it-IT" sz="2000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 and </a:t>
              </a:r>
              <a:r>
                <a:rPr lang="it-IT" sz="2000" err="1">
                  <a:latin typeface="CMU Serif" panose="02000603000000000000" pitchFamily="2" charset="0"/>
                  <a:ea typeface="CMU Serif" panose="02000603000000000000" pitchFamily="2" charset="0"/>
                  <a:cs typeface="CMU Serif" panose="02000603000000000000" pitchFamily="2" charset="0"/>
                </a:rPr>
                <a:t>mechanics</a:t>
              </a:r>
              <a:endParaRPr lang="it-IT" sz="20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endParaRPr>
            </a:p>
          </p:txBody>
        </p:sp>
        <p:pic>
          <p:nvPicPr>
            <p:cNvPr id="62" name="Immagine 61" descr="\documentclass{article}&#10;\usepackage{amsmath}&#10;\usepackage{xcolor}&#10;\pagestyle{empty}&#10;\begin{document}&#10;&#10;\begin{align*}&#10;\begin{cases}&#10;\rho_\mathrm{s} \frac{\partial^\mathrm{2} \mathbf d}{\partial t^\mathrm{2}}-\nabla \cdot P(\mathbf d, T_\mathrm{a}(\mathbf z, SL)) = \mathbf 0 \quad &amp;\text{in } \Omega \times (0,T]\\&#10;P(\mathbf d, T_\mathrm{a}(\mathbf z, SL))\mathbf n+ \mathbf n \mathbf{n}^\mathrm{T}\left( K_\mathrm{\perp}^\mathrm{epi}\mathbf d +C_\mathrm{\perp}^\mathrm{epi} \frac{\partial \mathbf d}{\partial t} \right) = \mathbf 0 &amp; \text{on } \Gamma^\mathrm{epi} \times (0,T]\\&#10;P(\mathbf d, T_\mathrm{a}(\mathbf z, SL))\mathbf n=-{\color{orange}p_\mathrm{LV}(t)}JF^\mathrm{-T}\mathbf n &amp; \text{on } \Gamma^\mathrm{endo} \times (0,T]\\&#10;\mathbf d = \mathbf 0 &amp; \text{on } \Gamma^\mathrm{base} \times (0,T]\\&#10;\mathbf d(\mathbf x,0) = \mathbf d_\mathrm{0}(\mathbf x) &amp; \text{in } \Omega\\&#10;\frac{\partial \mathbf d}{\partial t}(\mathbf x,0) = \dot{\mathbf d_\mathrm{0}}(\mathbf x) &amp; \text{in } \Omega\\&#10;{\color{orange}V(\mathbf d) - V_\mathrm{target} = 0}&#10;\end{cases}&#10;\end{align*}&#10;&#10;&#10;\end{document}" title="IguanaTex Bitmap Display">
              <a:extLst>
                <a:ext uri="{FF2B5EF4-FFF2-40B4-BE49-F238E27FC236}">
                  <a16:creationId xmlns:a16="http://schemas.microsoft.com/office/drawing/2014/main" id="{2801CFDC-91D5-7F5C-2190-28F1350AA162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505" y="3429000"/>
              <a:ext cx="7489067" cy="2627056"/>
            </a:xfrm>
            <a:prstGeom prst="rect">
              <a:avLst/>
            </a:prstGeom>
          </p:spPr>
        </p:pic>
      </p:grp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6DA4EFDB-B1DD-37DF-B47B-82D31481E78C}"/>
              </a:ext>
            </a:extLst>
          </p:cNvPr>
          <p:cNvSpPr txBox="1"/>
          <p:nvPr/>
        </p:nvSpPr>
        <p:spPr>
          <a:xfrm>
            <a:off x="28754" y="6121529"/>
            <a:ext cx="249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Divergence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theorem</a:t>
            </a: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3A429B13-5208-1CD1-3C3A-8596A6C0FCE8}"/>
              </a:ext>
            </a:extLst>
          </p:cNvPr>
          <p:cNvSpPr txBox="1"/>
          <p:nvPr/>
        </p:nvSpPr>
        <p:spPr>
          <a:xfrm>
            <a:off x="2778218" y="6129090"/>
            <a:ext cx="249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Circulation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output</a:t>
            </a:r>
          </a:p>
        </p:txBody>
      </p:sp>
      <p:cxnSp>
        <p:nvCxnSpPr>
          <p:cNvPr id="69" name="Connettore 2 68">
            <a:extLst>
              <a:ext uri="{FF2B5EF4-FFF2-40B4-BE49-F238E27FC236}">
                <a16:creationId xmlns:a16="http://schemas.microsoft.com/office/drawing/2014/main" id="{5FB57751-ED45-9A87-73E1-96A8F543F2A5}"/>
              </a:ext>
            </a:extLst>
          </p:cNvPr>
          <p:cNvCxnSpPr>
            <a:stCxn id="63" idx="0"/>
          </p:cNvCxnSpPr>
          <p:nvPr/>
        </p:nvCxnSpPr>
        <p:spPr>
          <a:xfrm flipV="1">
            <a:off x="1274391" y="5977630"/>
            <a:ext cx="302482" cy="1438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>
            <a:extLst>
              <a:ext uri="{FF2B5EF4-FFF2-40B4-BE49-F238E27FC236}">
                <a16:creationId xmlns:a16="http://schemas.microsoft.com/office/drawing/2014/main" id="{B015A094-C9E5-1312-3644-D656D4EABEAF}"/>
              </a:ext>
            </a:extLst>
          </p:cNvPr>
          <p:cNvCxnSpPr>
            <a:cxnSpLocks/>
          </p:cNvCxnSpPr>
          <p:nvPr/>
        </p:nvCxnSpPr>
        <p:spPr>
          <a:xfrm flipH="1" flipV="1">
            <a:off x="2840364" y="5985191"/>
            <a:ext cx="302482" cy="1438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6D61E97-E00E-B922-5554-2BEB9446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98068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5F71-6775-926B-125E-4FA6B4A12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0A0BE91-45B8-D4DE-FC46-E017A8736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indent="0">
              <a:buNone/>
            </a:pPr>
            <a:r>
              <a:rPr lang="en-US" sz="4000" err="1"/>
              <a:t>Poromechanics</a:t>
            </a:r>
            <a:r>
              <a:rPr lang="en-US" sz="4000"/>
              <a:t> model</a:t>
            </a:r>
            <a:endParaRPr lang="it-IT" sz="4000"/>
          </a:p>
        </p:txBody>
      </p:sp>
    </p:spTree>
    <p:extLst>
      <p:ext uri="{BB962C8B-B14F-4D97-AF65-F5344CB8AC3E}">
        <p14:creationId xmlns:p14="http://schemas.microsoft.com/office/powerpoint/2010/main" val="2573420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>
            <a:spLocks noGrp="1"/>
          </p:cNvSpPr>
          <p:nvPr>
            <p:ph type="title"/>
          </p:nvPr>
        </p:nvSpPr>
        <p:spPr>
          <a:xfrm>
            <a:off x="196649" y="68263"/>
            <a:ext cx="11769200" cy="547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0000" tIns="45700" rIns="90000" bIns="45700" rtlCol="0" anchor="b" anchorCtr="0">
            <a:normAutofit/>
          </a:bodyPr>
          <a:lstStyle/>
          <a:p>
            <a:pPr>
              <a:buClr>
                <a:schemeClr val="dk1"/>
              </a:buClr>
              <a:buSzPts val="800"/>
            </a:pPr>
            <a:r>
              <a:rPr lang="en-US" sz="2400" b="1">
                <a:ea typeface="CMU Serif" panose="02000603000000000000" pitchFamily="2" charset="0"/>
                <a:cs typeface="CMU Serif" panose="02000603000000000000" pitchFamily="2" charset="0"/>
                <a:sym typeface="Fira Sans"/>
              </a:rPr>
              <a:t>Poromechanics</a:t>
            </a:r>
          </a:p>
        </p:txBody>
      </p:sp>
      <p:pic>
        <p:nvPicPr>
          <p:cNvPr id="256" name="Google Shape;256;p30" title="output.gif"/>
          <p:cNvPicPr preferRelativeResize="0"/>
          <p:nvPr/>
        </p:nvPicPr>
        <p:blipFill rotWithShape="1">
          <a:blip r:embed="rId3">
            <a:alphaModFix/>
          </a:blip>
          <a:srcRect l="7381" r="11771"/>
          <a:stretch/>
        </p:blipFill>
        <p:spPr>
          <a:xfrm>
            <a:off x="7089849" y="3955337"/>
            <a:ext cx="2078200" cy="24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 rotWithShape="1">
          <a:blip r:embed="rId4">
            <a:alphaModFix/>
          </a:blip>
          <a:srcRect r="408" b="47529"/>
          <a:stretch/>
        </p:blipFill>
        <p:spPr>
          <a:xfrm>
            <a:off x="2096020" y="743065"/>
            <a:ext cx="7646603" cy="2685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0CF353-D06C-7D6E-6831-040585A695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0638" y="3495781"/>
            <a:ext cx="4325006" cy="2920746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6C195A3-2B6A-8D2F-49C8-F1DCABC9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sp>
        <p:nvSpPr>
          <p:cNvPr id="4" name="Segnaposto numero diapositiva 2">
            <a:extLst>
              <a:ext uri="{FF2B5EF4-FFF2-40B4-BE49-F238E27FC236}">
                <a16:creationId xmlns:a16="http://schemas.microsoft.com/office/drawing/2014/main" id="{BC98D8F2-932E-11D6-6A24-DD31B9F22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pPr/>
              <a:t>14</a:t>
            </a:fld>
            <a:r>
              <a:rPr lang="it-IT" sz="100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/ 29</a:t>
            </a:r>
          </a:p>
        </p:txBody>
      </p:sp>
    </p:spTree>
    <p:extLst>
      <p:ext uri="{BB962C8B-B14F-4D97-AF65-F5344CB8AC3E}">
        <p14:creationId xmlns:p14="http://schemas.microsoft.com/office/powerpoint/2010/main" val="3209144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8904B-779B-93E7-1A3F-581698F2A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73AB7A0-23C6-001E-9F45-494F73872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15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73C243F-7484-D299-9939-E3ECA20DA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1AB80BA9-30BA-5D88-8B10-01A15581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3C802B-C0C7-043E-80A0-DD9838928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261" y="761930"/>
            <a:ext cx="9503477" cy="53341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5DA7ACA-6CFE-E863-F2C6-A370EA27B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261" y="761930"/>
            <a:ext cx="9503477" cy="533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83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F49DE-20CF-8511-BD9C-1C278269E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23C6CF9-848F-D0E5-8BDB-3714B1DA4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16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E311AC93-0EDD-7539-C5A2-2743F7A8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319869FF-AD88-DBF0-08D4-8C757E3B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0E7586-4D84-0194-8B11-D32BA2A5D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16" y="757239"/>
            <a:ext cx="9077250" cy="558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357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A0481-AEC1-4AD6-149E-80112B20A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8125D543-DEDC-D297-085B-56114967D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17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C17DC983-A792-1D42-1033-50A094A68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2B769989-F8B7-86C9-3560-A57F1309B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356DC6-04A4-2976-4501-4F4ED50A1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173" y="665463"/>
            <a:ext cx="9677653" cy="58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3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3BDAC-2FAD-F7E8-501E-94427B946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F3D2D9B-9665-E2D1-2AF7-9402A70B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18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1BFB08D3-A1B7-8995-38C6-4AA9A673F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4EF07D30-8910-B87A-C859-28EC574F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60463C-C4EB-0067-2A77-AF49FA2DB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274" y="657763"/>
            <a:ext cx="9601451" cy="585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224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D0257-B28B-E35B-AE99-2AAF2642A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3289F1-ABDB-5279-8460-1A694993D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19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7A44B886-DC82-B7A3-DD46-3A253FC3F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6BB458DF-35C6-08B0-E325-CCD290BD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ED6314-643A-5CFE-2223-65563E48E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71" y="1053130"/>
            <a:ext cx="9830057" cy="475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1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724E5-A4C9-6D8D-2D4D-D294E7CEC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166A571-E0FC-D66B-C6BB-E75FC5AB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20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8E402D88-BB70-D2DE-0F6D-E41A26E17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1C8C5FC7-B69A-12AC-B6E5-854F27713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252E7F-B9DF-C954-7B72-ABE077E0C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970" y="714961"/>
            <a:ext cx="8984751" cy="542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8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63B70-BB9B-3233-0D1E-36B9E7452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D9F948B-3EB4-1332-A7D7-527705051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21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B84E689-6819-81E3-DEFF-F80C9731A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815C9542-17C1-5A2B-7DAB-98E5EC9A3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B23A56-2105-6F89-D587-CB745D48F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123" y="687193"/>
            <a:ext cx="9715754" cy="56171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C763E2-6D82-00D9-DAE8-4809DD2BCF76}"/>
              </a:ext>
            </a:extLst>
          </p:cNvPr>
          <p:cNvSpPr/>
          <p:nvPr/>
        </p:nvSpPr>
        <p:spPr>
          <a:xfrm>
            <a:off x="1607906" y="2717515"/>
            <a:ext cx="9010436" cy="35868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623F52-2E7D-3B93-BC90-DA7989E5C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98" y="2836332"/>
            <a:ext cx="4866042" cy="29011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1E87BD-2204-D2FF-E0CF-5D20CF755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523" y="2859932"/>
            <a:ext cx="4225677" cy="28641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37BF47E-DE49-84D8-1DC1-682455E87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392" y="5756944"/>
            <a:ext cx="9476262" cy="77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9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0791B-5510-8A45-F88E-B7F63CF41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46ED281-2AF5-F094-541E-D72A7319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22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C939E67-E516-3ACF-1047-E8C5B720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EF2E13E0-3901-BF3C-39ED-B5C82458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4C6F06-1ED3-0F49-7685-C7E33D86A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07" y="753765"/>
            <a:ext cx="9263985" cy="535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29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A7092-7993-26DB-4FFA-1A1C63BE1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BD152CD-07AA-A862-4C9C-5EE7C8F7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23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FDFB2C5-EC6D-F226-032E-ABF610EE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B2D557A9-AA54-C455-1B2E-EFEC5743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D9F68E-6775-F5F5-4792-AC096D206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78" y="1096674"/>
            <a:ext cx="8790444" cy="466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70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AE7A-CF46-D278-74B1-9F39D7F9C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74D181B-C2D4-5778-0AD8-E5DA6DE4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24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5619E3D-0C88-9420-87C2-5EE426062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6A5E0022-2A9B-BB47-1C12-2FF764BF6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4C6AF-4428-EF77-2BFE-F424DEF87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020" y="786423"/>
            <a:ext cx="9361959" cy="528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353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D74B5-303E-BF21-5ECD-192EB6C7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D77B70B-8F0A-4352-ED0B-F7C23F84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25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CC28F4E-80C5-E563-D2A1-62B37F0A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27169E02-E739-2249-31B0-35BFAD9B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9A1C41-007F-A28A-E65F-B13733996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991" y="665463"/>
            <a:ext cx="9579679" cy="58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663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D92F3-2105-4188-9AD2-8C9EB01F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CFC83BD-4982-B24E-AF3E-A27DA328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26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61FF338-B267-0961-C36A-0A9F4F1A7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1AE9B351-81BD-6058-0D8A-1AE70B0C2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FF183-911B-DA21-B30F-2B860AA79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45" y="949439"/>
            <a:ext cx="9263985" cy="4876928"/>
          </a:xfrm>
          <a:prstGeom prst="rect">
            <a:avLst/>
          </a:prstGeom>
        </p:spPr>
      </p:pic>
      <p:pic>
        <p:nvPicPr>
          <p:cNvPr id="6" name="Google Shape;261;p30">
            <a:extLst>
              <a:ext uri="{FF2B5EF4-FFF2-40B4-BE49-F238E27FC236}">
                <a16:creationId xmlns:a16="http://schemas.microsoft.com/office/drawing/2014/main" id="{F4FDA137-6E67-69A1-B0F8-53DBE34FD56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20316" y="1713042"/>
            <a:ext cx="4035432" cy="28724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23615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23B36-6C13-4802-2E5C-955C6868D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3C4CE6-FDBE-93B5-3022-7CB5CB520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E8A1F-B0F5-4CFE-A1B0-932F88C2A563}" type="slidenum">
              <a:rPr lang="it-IT" sz="1000" smtClean="0"/>
              <a:pPr/>
              <a:t>27</a:t>
            </a:fld>
            <a:r>
              <a:rPr lang="it-IT" sz="1000"/>
              <a:t> / 29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438C689-775A-16DB-DA73-8E843FC8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/>
              <a:t>Poromechanical Model</a:t>
            </a:r>
          </a:p>
        </p:txBody>
      </p:sp>
      <p:sp>
        <p:nvSpPr>
          <p:cNvPr id="3" name="Segnaposto piè di pagina 1">
            <a:extLst>
              <a:ext uri="{FF2B5EF4-FFF2-40B4-BE49-F238E27FC236}">
                <a16:creationId xmlns:a16="http://schemas.microsoft.com/office/drawing/2014/main" id="{6C31AAEC-D4D2-0D1E-B2DE-E57C047D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9C3C8-26D9-3393-CDF3-CC36B93701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437" t="59" r="11092" b="-512"/>
          <a:stretch>
            <a:fillRect/>
          </a:stretch>
        </p:blipFill>
        <p:spPr>
          <a:xfrm>
            <a:off x="5599085" y="1849132"/>
            <a:ext cx="6424774" cy="3143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35BEBE-5A03-4823-5086-BCCBB70ED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5130"/>
            <a:ext cx="3067050" cy="3067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E779BF-34AF-A900-D054-F742BA4D8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704" y="2180705"/>
            <a:ext cx="3657552" cy="260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75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978A7-30B5-53F7-8C4A-48A8A3C2E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590C61A-5620-D0F8-60B5-F8FFDE98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b="1" err="1"/>
              <a:t>Conclusions</a:t>
            </a:r>
            <a:r>
              <a:rPr lang="it-IT" sz="2400" b="1"/>
              <a:t> and future </a:t>
            </a:r>
            <a:r>
              <a:rPr lang="it-IT" sz="2400" b="1" err="1"/>
              <a:t>developments</a:t>
            </a:r>
            <a:endParaRPr lang="it-IT" sz="2400" b="1"/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0CA185E1-0F14-7A9B-4387-64877D727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1459" y="6544427"/>
            <a:ext cx="914400" cy="296863"/>
          </a:xfrm>
        </p:spPr>
        <p:txBody>
          <a:bodyPr/>
          <a:lstStyle/>
          <a:p>
            <a:fld id="{767E8A1F-B0F5-4CFE-A1B0-932F88C2A563}" type="slidenum">
              <a:rPr lang="it-IT" sz="1000" smtClean="0"/>
              <a:pPr/>
              <a:t>28</a:t>
            </a:fld>
            <a:r>
              <a:rPr lang="it-IT" sz="1000"/>
              <a:t> / 29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4E2C603-B52F-F5FE-84EE-D753BA65C2B4}"/>
              </a:ext>
            </a:extLst>
          </p:cNvPr>
          <p:cNvSpPr txBox="1"/>
          <p:nvPr/>
        </p:nvSpPr>
        <p:spPr>
          <a:xfrm>
            <a:off x="352260" y="679073"/>
            <a:ext cx="11457992" cy="57740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2400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Conclusions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Matrix-free algorithms provided improvements in the wall time for high polynomial degrees with respect to matrix-based approaches for electrophysiology and mechanical simulations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Matrix-free algorithms exhibit almost ideal strong scalability in pre-exascale frameworks for electrophysiology and mechanical simulations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Fixed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-stress splitting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gives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stable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route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to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matrix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-free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coupled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poromechanics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perfusion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r>
              <a:rPr lang="it-IT" sz="2400" b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Future </a:t>
            </a:r>
            <a:r>
              <a:rPr lang="it-IT" sz="2400" b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developments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Coupling of the mechanical model with a 0D circulation model to prescribe pressure boundary conditions at the endocardium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Implementation of a mechanical feedback to the electrophysiology model to account for fiber deformation in the conductivity tensor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Scalability tests for electromechanics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Couple electrophysiology, mechanics and perfusion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1D3242F-4AAA-4D7A-A04C-6CB7AA11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2019733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F3FC7-7D82-13B7-EF2E-C2E4142DD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DBD013E-52AD-06F2-6C96-FAF96D88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sz="1000"/>
              <a:t>29 / 29</a:t>
            </a:r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A4EBD243-E755-E5B8-D42A-DD674CEA2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39" y="68263"/>
            <a:ext cx="12119759" cy="547688"/>
          </a:xfrm>
        </p:spPr>
        <p:txBody>
          <a:bodyPr>
            <a:noAutofit/>
          </a:bodyPr>
          <a:lstStyle/>
          <a:p>
            <a:r>
              <a:rPr lang="it-IT" sz="2400" b="1" err="1"/>
              <a:t>References</a:t>
            </a:r>
            <a:endParaRPr lang="it-IT" sz="2400" b="1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FA49C3D-D13C-289F-0376-19C05E6456A2}"/>
              </a:ext>
            </a:extLst>
          </p:cNvPr>
          <p:cNvSpPr txBox="1"/>
          <p:nvPr/>
        </p:nvSpPr>
        <p:spPr>
          <a:xfrm>
            <a:off x="490206" y="706003"/>
            <a:ext cx="1134602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M.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Kronbichler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and K. Kormann, 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generic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interface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for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parallel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cell-based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finite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element</a:t>
            </a:r>
            <a:r>
              <a:rPr lang="it-IT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operator </a:t>
            </a:r>
            <a:r>
              <a:rPr lang="it-IT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application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Computers and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Fluids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63 (2012), pp. 135-147.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M. Fedele, R. Piersanti, F. Regazzoni, M. Salvador, P. C. Africa, 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Bucelli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A. Zingaro, and A.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Quarteroni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 comprehensive and biophysically detailed computational model of the whole human heart electromechanics, 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Computer Methods in Applied Mechanics and Engineering, 410 (2023), p. 115983.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M.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Potse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B. Dube, J. Richer, A. Vinet, and R. M. Gulrajani,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 comparison of monodomain and bidomain reaction-diffusion models for action potential propagation in the human heart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IEEE Transactions on Biomedical Engineering, 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53 (2006), pp. 2425–2435.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K. H. Ten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Tusscher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and A. V. Panfilov,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Alternans and spiral breakup in a human ventricular tissue model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American Journal of Physiology-Heart and Circulatory Physiology, 291 (2006), pp. H1088–H1100.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J. M. Guccione and A. D. McCulloch,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Finite element modeling of ventricular mechanics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Springer, New York, NY, 1991, pp. 121–144.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Regazzoni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L. Dede’, and A.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Quarteroni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Biophysically detailed mathematical models of multiscale cardiac active mechanics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PLoS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computational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biology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16 (2020), p. e1008294.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000" b="0" i="0" u="none" strike="noStrike" baseline="0">
              <a:solidFill>
                <a:srgbClr val="202020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F. Regazzoni, M. Salvador, P. C. Africa, M. Fedele, L.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Dede’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and 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A. </a:t>
            </a:r>
            <a:r>
              <a:rPr lang="en-US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Quarteroni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A cardiac electromechanical model coupled with a </a:t>
            </a:r>
            <a:r>
              <a:rPr lang="en-US" i="1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lumpedparameter</a:t>
            </a:r>
            <a:r>
              <a:rPr lang="en-US" i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model for closed-loop blood circulation</a:t>
            </a:r>
            <a:r>
              <a:rPr lang="en-US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Journal of Computational </a:t>
            </a:r>
            <a:r>
              <a:rPr lang="it-IT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Physics</a:t>
            </a:r>
            <a:r>
              <a:rPr lang="it-IT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, 457 (2022), p. 111083.</a:t>
            </a:r>
            <a:endParaRPr lang="it-IT" b="0" i="0" u="none" strike="noStrike" baseline="0">
              <a:solidFill>
                <a:srgbClr val="202020"/>
              </a:solidFill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0EDA0DD9-D21E-32FA-8F6E-6415A66D9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645" y="6553758"/>
            <a:ext cx="4225835" cy="296863"/>
          </a:xfrm>
        </p:spPr>
        <p:txBody>
          <a:bodyPr/>
          <a:lstStyle/>
          <a:p>
            <a:r>
              <a:rPr lang="it-IT" sz="1000"/>
              <a:t>Andrea Tonini, </a:t>
            </a:r>
            <a:r>
              <a:rPr lang="it-IT" sz="1000" err="1"/>
              <a:t>Junxiang</a:t>
            </a:r>
            <a:r>
              <a:rPr lang="it-IT" sz="1000"/>
              <a:t> Wang • 08/09/2026</a:t>
            </a:r>
          </a:p>
        </p:txBody>
      </p:sp>
    </p:spTree>
    <p:extLst>
      <p:ext uri="{BB962C8B-B14F-4D97-AF65-F5344CB8AC3E}">
        <p14:creationId xmlns:p14="http://schemas.microsoft.com/office/powerpoint/2010/main" val="34344889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37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I$&#10;&#10;&#10;&#10;\end{document}"/>
  <p:tag name="LATEXENGINEID" val="0"/>
  <p:tag name="LATEXFORMHEIGHT" val="320"/>
  <p:tag name="LATEXFORMWIDTH" val="385"/>
  <p:tag name="LATEXFORMWRAP" val="Vero"/>
  <p:tag name="ORIGINALHEIGHT" val="91,48859"/>
  <p:tag name="ORIGINALWIDTH" val="111,7361"/>
  <p:tag name="OUTPUTDPI" val="1200"/>
  <p:tag name="OUTPUTTYPE" val="PNG"/>
  <p:tag name="TEMPFOLDER" val="c:\temp\"/>
  <p:tag name="TRANSPARENCY" val="Vero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E$&#10;&#10;&#10;&#10;\end{document}"/>
  <p:tag name="LATEXENGINEID" val="0"/>
  <p:tag name="LATEXFORMHEIGHT" val="320"/>
  <p:tag name="LATEXFORMWIDTH" val="385"/>
  <p:tag name="LATEXFORMWRAP" val="Vero"/>
  <p:tag name="ORIGINALHEIGHT" val="89,23882"/>
  <p:tag name="ORIGINALWIDTH" val="83,23961"/>
  <p:tag name="OUTPUTDPI" val="1200"/>
  <p:tag name="OUTPUTTYPE" val="PNG"/>
  <p:tag name="TEMPFOLDER" val="c:\temp\"/>
  <p:tag name="TRANSPARENCY" val="Vero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A$&#10;&#10;&#10;&#10;\end{document}"/>
  <p:tag name="LATEXENGINEID" val="0"/>
  <p:tag name="LATEXFORMHEIGHT" val="320"/>
  <p:tag name="LATEXFORMWIDTH" val="385"/>
  <p:tag name="LATEXFORMWRAP" val="Vero"/>
  <p:tag name="ORIGINALHEIGHT" val="89,98874"/>
  <p:tag name="ORIGINALWIDTH" val="120,7349"/>
  <p:tag name="OUTPUTDPI" val="1200"/>
  <p:tag name="OUTPUTTYPE" val="PNG"/>
  <p:tag name="TEMPFOLDER" val="c:\temp\"/>
  <p:tag name="TRANSPARENCY" val="Vero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M$&#10;&#10;&#10;&#10;\end{document}"/>
  <p:tag name="LATEXENGINEID" val="0"/>
  <p:tag name="LATEXFORMHEIGHT" val="320"/>
  <p:tag name="LATEXFORMWIDTH" val="385"/>
  <p:tag name="LATEXFORMWRAP" val="Vero"/>
  <p:tag name="ORIGINALHEIGHT" val="93,73827"/>
  <p:tag name="ORIGINALWIDTH" val="148,4814"/>
  <p:tag name="OUTPUTDPI" val="1200"/>
  <p:tag name="OUTPUTTYPE" val="PNG"/>
  <p:tag name="TEMPFOLDER" val="c:\temp\"/>
  <p:tag name="TRANSPARENCY" val="Ver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5"/>
  <p:tag name="IGUANATEXSIZE" val="20"/>
  <p:tag name="IGUANATEXVERSION" val="160"/>
  <p:tag name="LATEXADDIN" val="\documentclass{article}&#10;\usepackage{amsmath}&#10;\pagestyle{empty}&#10;\begin{document}&#10;&#10;Calcium [$\mu$mol]&#10;&#10;&#10;\end{document}"/>
  <p:tag name="LATEXENGINEID" val="0"/>
  <p:tag name="LATEXFORMHEIGHT" val="320"/>
  <p:tag name="LATEXFORMWIDTH" val="385"/>
  <p:tag name="LATEXFORMWRAP" val="Vero"/>
  <p:tag name="ORIGINALHEIGHT" val="125,2343"/>
  <p:tag name="ORIGINALWIDTH" val="814,3982"/>
  <p:tag name="OUTPUTDPI" val="1200"/>
  <p:tag name="OUTPUTTYPE" val="PNG"/>
  <p:tag name="TEMPFOLDER" val="c:\temp\"/>
  <p:tag name="TRANSPARENCY" val="Vero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E$&#10;&#10;&#10;&#10;\end{document}"/>
  <p:tag name="LATEXENGINEID" val="0"/>
  <p:tag name="LATEXFORMHEIGHT" val="320"/>
  <p:tag name="LATEXFORMWIDTH" val="385"/>
  <p:tag name="LATEXFORMWRAP" val="Vero"/>
  <p:tag name="ORIGINALHEIGHT" val="89,23882"/>
  <p:tag name="ORIGINALWIDTH" val="83,23961"/>
  <p:tag name="OUTPUTDPI" val="1200"/>
  <p:tag name="OUTPUTTYPE" val="PNG"/>
  <p:tag name="TEMPFOLDER" val="c:\temp\"/>
  <p:tag name="TRANSPARENCY" val="Ver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37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I$&#10;&#10;&#10;&#10;\end{document}"/>
  <p:tag name="LATEXENGINEID" val="0"/>
  <p:tag name="LATEXFORMHEIGHT" val="320"/>
  <p:tag name="LATEXFORMWIDTH" val="385"/>
  <p:tag name="LATEXFORMWRAP" val="Vero"/>
  <p:tag name="ORIGINALHEIGHT" val="91,48859"/>
  <p:tag name="ORIGINALWIDTH" val="111,7361"/>
  <p:tag name="OUTPUTDPI" val="1200"/>
  <p:tag name="OUTPUTTYPE" val="PNG"/>
  <p:tag name="TEMPFOLDER" val="c:\temp\"/>
  <p:tag name="TRANSPARENCY" val="Vero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367"/>
  <p:tag name="IGUANATEXSIZE" val="20"/>
  <p:tag name="IGUANATEXVERSION" val="160"/>
  <p:tag name="LATEXADDIN" val="\documentclass{article}&#10;\usepackage{amsmath}&#10;\pagestyle{empty}&#10;\begin{document}&#10;&#10;\[&#10;\begin{cases}&#10;\chi_\mathrm{m}\left[ C_\mathrm{m} \frac{\partial u}{\partial t} + \mathcal I_\mathrm{ion} (u,\mathbf w)\right] -\nabla \cdot (D_\mathrm{M} \nabla u) = \chi_\mathrm{m}\mathcal I_\mathrm{app}(t)  \quad &amp;\text{in } \Omega \times (0,T]\\&#10;\left(D_\mathrm{M}\nabla u \right)\cdot \mathbf n = 0 &amp; \text{on } \partial \Omega \times (0,T]\\&#10;u(\mathbf x,0) = u_\mathrm{0}(\mathbf x) &amp; \text{in }  \Omega&#10;\end{cases}&#10;\]&#10;&#10;\end{document}"/>
  <p:tag name="LATEXENGINEID" val="0"/>
  <p:tag name="LATEXFORMHEIGHT" val="320"/>
  <p:tag name="LATEXFORMWIDTH" val="385"/>
  <p:tag name="LATEXFORMWRAP" val="Vero"/>
  <p:tag name="ORIGINALHEIGHT" val="523,4346"/>
  <p:tag name="ORIGINALWIDTH" val="3928,759"/>
  <p:tag name="OUTPUTDPI" val="1200"/>
  <p:tag name="OUTPUTTYPE" val="PNG"/>
  <p:tag name="TEMPFOLDER" val="c:\temp\"/>
  <p:tag name="TRANSPARENCY" val="Ver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22"/>
  <p:tag name="IGUANATEXSIZE" val="20"/>
  <p:tag name="IGUANATEXVERSION" val="160"/>
  <p:tag name="LATEXADDIN" val="\documentclass{article}&#10;\usepackage{amsmath}&#10;\pagestyle{empty}&#10;\begin{document}&#10;&#10;\[&#10;\begin{cases}&#10;\frac{\partial \mathbf w}{\partial t} - \boldsymbol H(u, \mathbf w) = \mathbf 0 \quad &amp;\text{in } \Omega \times (0,T]\\&#10;\mathbf w(\mathbf x,0) = \mathbf w_\mathrm{0}(\mathbf x) &amp; \text{in } \Omega&#10;\end{cases}&#10;\]&#10;&#10;&#10;\end{document}"/>
  <p:tag name="LATEXENGINEID" val="0"/>
  <p:tag name="LATEXFORMHEIGHT" val="320"/>
  <p:tag name="LATEXFORMWIDTH" val="385"/>
  <p:tag name="LATEXFORMWRAP" val="Vero"/>
  <p:tag name="ORIGINALHEIGHT" val="373,4533"/>
  <p:tag name="ORIGINALWIDTH" val="2017,998"/>
  <p:tag name="OUTPUTDPI" val="1200"/>
  <p:tag name="OUTPUTTYPE" val="PNG"/>
  <p:tag name="TEMPFOLDER" val="c:\temp\"/>
  <p:tag name="TRANSPARENCY" val="Ver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14"/>
  <p:tag name="IGUANATEXSIZE" val="20"/>
  <p:tag name="IGUANATEXVERSION" val="160"/>
  <p:tag name="LATEXADDIN" val="\documentclass{article}&#10;\usepackage{amsmath}&#10;\usepackage{xcolor}&#10;\pagestyle{empty}&#10;\begin{document}&#10;&#10;\color{white}&#10;\[&#10;\Gamma^\mathrm{epi}&#10;\]&#10;&#10;&#10;\end{document}"/>
  <p:tag name="LATEXENGINEID" val="0"/>
  <p:tag name="LATEXFORMHEIGHT" val="320"/>
  <p:tag name="LATEXFORMWIDTH" val="385"/>
  <p:tag name="LATEXFORMWRAP" val="Vero"/>
  <p:tag name="ORIGINALHEIGHT" val="110,2362"/>
  <p:tag name="ORIGINALWIDTH" val="197,2254"/>
  <p:tag name="OUTPUTDPI" val="1200"/>
  <p:tag name="OUTPUTTYPE" val="PNG"/>
  <p:tag name="TEMPFOLDER" val="c:\temp\"/>
  <p:tag name="TRANSPARENCY" val="Vero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37"/>
  <p:tag name="IGUANATEXSIZE" val="20"/>
  <p:tag name="IGUANATEXVERSION" val="160"/>
  <p:tag name="LATEXADDIN" val="\documentclass{article}&#10;\usepackage{amsmath}&#10;\usepackage{xcolor}&#10;\pagestyle{empty}&#10;\begin{document}&#10;&#10;\color{white}&#10;\[&#10;\Gamma^\mathrm{endo}&#10;\]&#10;&#10;&#10;\end{document}"/>
  <p:tag name="LATEXENGINEID" val="0"/>
  <p:tag name="LATEXFORMHEIGHT" val="320"/>
  <p:tag name="LATEXFORMWIDTH" val="385"/>
  <p:tag name="LATEXFORMWRAP" val="Vero"/>
  <p:tag name="ORIGINALHEIGHT" val="112,4859"/>
  <p:tag name="ORIGINALWIDTH" val="274,4657"/>
  <p:tag name="OUTPUTDPI" val="1200"/>
  <p:tag name="OUTPUTTYPE" val="PNG"/>
  <p:tag name="TEMPFOLDER" val="c:\temp\"/>
  <p:tag name="TRANSPARENCY" val="Vero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37"/>
  <p:tag name="IGUANATEXSIZE" val="20"/>
  <p:tag name="IGUANATEXVERSION" val="160"/>
  <p:tag name="LATEXADDIN" val="\documentclass{article}&#10;\usepackage{amsmath}&#10;\usepackage{xcolor}&#10;\pagestyle{empty}&#10;\begin{document}&#10;&#10;\color{white}&#10;\[&#10;\Gamma^\mathrm{base}&#10;\]&#10;&#10;&#10;\end{document}"/>
  <p:tag name="LATEXENGINEID" val="0"/>
  <p:tag name="LATEXFORMHEIGHT" val="320"/>
  <p:tag name="LATEXFORMWIDTH" val="385"/>
  <p:tag name="LATEXFORMWRAP" val="Vero"/>
  <p:tag name="ORIGINALHEIGHT" val="112,4859"/>
  <p:tag name="ORIGINALWIDTH" val="259,4676"/>
  <p:tag name="OUTPUTDPI" val="1200"/>
  <p:tag name="OUTPUTTYPE" val="PNG"/>
  <p:tag name="TEMPFOLDER" val="c:\temp\"/>
  <p:tag name="TRANSPARENCY" val="Vero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A$&#10;&#10;&#10;&#10;\end{document}"/>
  <p:tag name="LATEXENGINEID" val="0"/>
  <p:tag name="LATEXFORMHEIGHT" val="320"/>
  <p:tag name="LATEXFORMWIDTH" val="385"/>
  <p:tag name="LATEXFORMWRAP" val="Vero"/>
  <p:tag name="ORIGINALHEIGHT" val="89,98874"/>
  <p:tag name="ORIGINALWIDTH" val="120,7349"/>
  <p:tag name="OUTPUTDPI" val="1200"/>
  <p:tag name="OUTPUTTYPE" val="PNG"/>
  <p:tag name="TEMPFOLDER" val="c:\temp\"/>
  <p:tag name="TRANSPARENCY" val="Vero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246"/>
  <p:tag name="IGUANATEXSIZE" val="20"/>
  <p:tag name="IGUANATEXVERSION" val="160"/>
  <p:tag name="LATEXADDIN" val="\documentclass{article}&#10;\usepackage{amsmath}&#10;\pagestyle{empty}&#10;\begin{document}&#10;&#10;\[&#10;\begin{cases}&#10;\frac{\partial \mathbf z}{\partial t} = \mathbf K\left(\mathbf z, w_\mathrm{Ca}, SL, \frac{\partial SL}{\partial t}\right) \qquad&amp; \text{in } \Omega \times (0,T]\\&#10;\mathbf z (\mathbf x,0)= \mathbf z_\mathrm{0}(\mathbf x) &amp; \text{in } \Omega&#10;\end{cases}&#10;\]&#10;&#10;&#10;\end{document}"/>
  <p:tag name="LATEXENGINEID" val="0"/>
  <p:tag name="LATEXFORMHEIGHT" val="320"/>
  <p:tag name="LATEXFORMWIDTH" val="385"/>
  <p:tag name="LATEXFORMWRAP" val="Vero"/>
  <p:tag name="ORIGINALHEIGHT" val="373,4533"/>
  <p:tag name="ORIGINALWIDTH" val="2508,437"/>
  <p:tag name="OUTPUTDPI" val="1200"/>
  <p:tag name="OUTPUTTYPE" val="PNG"/>
  <p:tag name="TEMPFOLDER" val="c:\temp\"/>
  <p:tag name="TRANSPARENCY" val="Vero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1,86"/>
  <p:tag name="ORIGINALWIDTH" val="3682,04"/>
  <p:tag name="OUTPUTTYPE" val="PNG"/>
  <p:tag name="IGUANATEXVERSION" val="160"/>
  <p:tag name="LATEXADDIN" val="\documentclass{article}&#10;\usepackage{amsmath}&#10;\pagestyle{empty}&#10;\begin{document}&#10;&#10;\[&#10;\begin{cases}&#10;\rho_\mathrm{s} \frac{\partial^\mathrm{2} \mathbf d}{\partial t^\mathrm{2}}-\nabla \cdot P(\mathbf d, T_\mathrm{a}(\mathbf z, SL)) = \mathbf 0 \quad &amp;\text{in } \Omega \times (0,T]\\&#10;P(\mathbf d, T_\mathrm{a}(\mathbf z, SL))\mathbf n+ \mathbf n \mathbf{n}^\mathrm{T}\left( K_\mathrm{\perp}^\mathrm{epi}\mathbf d +C_\mathrm{\perp}^\mathrm{epi} \frac{\partial \mathbf d}{\partial t} \right) = \mathbf 0 &amp; \text{on } \Gamma^\mathrm{epi} \times (0,T]\\&#10;P(\mathbf d, T_\mathrm{a}(\mathbf z, SL))\mathbf n=-p_\mathrm{LV}(t)JF^\mathrm{-T}\mathbf n &amp; \text{on } \Gamma^\mathrm{endo} \times (0,T]\\&#10;\mathbf d = \mathbf 0 &amp; \text{on } \Gamma^\mathrm{base} \times (0,T]\\&#10;\mathbf d(\mathbf x,0) = \mathbf d_\mathrm{0}(\mathbf x) &amp; \text{in } \Omega\\&#10;\frac{\partial \mathbf d}{\partial t}(\mathbf x,0) = \dot{\mathbf d_\mathrm{0}}(\mathbf x) &amp; \text{in } \Omega&#10;\end{cases}&#10;\]&#10;&#10;&#10;\end{document}"/>
  <p:tag name="IGUANATEXSIZE" val="20"/>
  <p:tag name="IGUANATEXCURSOR" val="835"/>
  <p:tag name="TRANSPARENCY" val="Vero"/>
  <p:tag name="LATEXENGINEID" val="0"/>
  <p:tag name="TEMPFOLDER" val="c:\temp\"/>
  <p:tag name="LATEXFORMHEIGHT" val="320"/>
  <p:tag name="LATEXFORMWIDTH" val="385"/>
  <p:tag name="LATEXFORMWRAP" val="Vero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148"/>
  <p:tag name="IGUANATEXSIZE" val="20"/>
  <p:tag name="IGUANATEXVERSION" val="160"/>
  <p:tag name="LATEXADDIN" val="\documentclass{article}&#10;\usepackage{amsmath}&#10;\usepackage{mathrsfs}&#10;\usepackage{xcolor}&#10;\pagestyle{empty}&#10;\begin{document}&#10;&#10;\color{white} $\mathscr M$&#10;&#10;&#10;&#10;\end{document}"/>
  <p:tag name="LATEXENGINEID" val="0"/>
  <p:tag name="LATEXFORMHEIGHT" val="320"/>
  <p:tag name="LATEXFORMWIDTH" val="385"/>
  <p:tag name="LATEXFORMWRAP" val="Vero"/>
  <p:tag name="ORIGINALHEIGHT" val="93,73827"/>
  <p:tag name="ORIGINALWIDTH" val="148,4814"/>
  <p:tag name="OUTPUTDPI" val="1200"/>
  <p:tag name="OUTPUTTYPE" val="PNG"/>
  <p:tag name="TEMPFOLDER" val="c:\temp\"/>
  <p:tag name="TRANSPARENCY" val="Vero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22,16"/>
  <p:tag name="ORIGINALWIDTH" val="2378,703"/>
  <p:tag name="OUTPUTTYPE" val="PNG"/>
  <p:tag name="IGUANATEXVERSION" val="160"/>
  <p:tag name="LATEXADDIN" val="\documentclass{article}&#10;\usepackage{amsmath}&#10;\pagestyle{empty}&#10;\begin{document}&#10;&#10;\[&#10;\begin{cases}&#10;\dot V_{LA}(t)=Q_{VEN}^{PUL}(t)-Q_{MV}(t)\\[3pt] &#10;\dot V_{LV}(t)=Q_{MV}(t)-Q_{AV}(t)\\[3pt]&#10;\dot p_{AR}^{SYS}(t)=\frac{Q_{AV}(t)-Q_{AR}^{SYS}(t)}{C_{AR}^{SYS}}\\[3pt]&#10;\dot Q_{AR}^{SYS}(t)=\frac{-R_{AR}^{SYS}Q_{AR}^{SYS}(t)+p_{AR}^{SYS}(t)-p_{VEN}^{SYS}(t)}{L_{AR}^{SYS}}\\[3pt]&#10;\dot p_{VEN}^{SYS}(t)=\frac{Q_{AR}^{SYS}(t)-Q_{VEN}^{SYS}(t)}{C_{VEN}^{SYS}}\\[3pt]&#10;\dot Q_{VEN}^{SYS}(t)=\frac{-R_{VEN}^{SYS}Q_{VEN}^{SYS}(t)+p_{VEN}^{SYS}(t)-p_{RA}(t)}{L_{VEN}^{SYS}}\\[3pt]&#10;\dot V_{RA}(t)=Q_{VEN}^{SYS}(t)-Q_{TV}(t)\\[3pt]&#10;\dot V_{RV}(t)=Q_{TV}(t)-Q_{PV}(t)\\[3pt]&#10;\dot p_{AR}^{PUL}(t)=\frac{Q_{PV}(t)-Q_{AR}^{PUL}(t)}{C_{AR}^{PUL}}\\[3pt]&#10;\dot Q_{AR}^{PUL}(t)=\frac{-R_{AR}^{PUL}Q_{AR}^{PUL}(t)+p_{AR}^{PUL}(t)-p_{VEN}^{PUL}(t)}{L_{AR}^{PUL}}\\[3pt]&#10;\dot p_{VEN}^{PUL}(t)=\frac{Q_{AR}^{PUL}(t)-Q_{VEN}^{PUL}(t)}{C_{VEN}^{PUL}}\\[3pt]&#10;\dot Q_{VEN}^{PUL}(t)=\frac{-R_{VEN}^{PUL}Q_{VEN}^{PUL}(t)+p_{VEN}^{PUL}(t)-p_{LA}(t)}{L_{VEN}^{PUL}}\\[3pt]&#10;\end{cases}&#10;\]&#10;&#10;&#10;\end{document}"/>
  <p:tag name="IGUANATEXSIZE" val="20"/>
  <p:tag name="IGUANATEXCURSOR" val="560"/>
  <p:tag name="TRANSPARENCY" val="Vero"/>
  <p:tag name="LATEXENGINEID" val="0"/>
  <p:tag name="TEMPFOLDER" val="c:\temp\"/>
  <p:tag name="LATEXFORMHEIGHT" val="320"/>
  <p:tag name="LATEXFORMWIDTH" val="385"/>
  <p:tag name="LATEXFORMWRAP" val="Vero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5"/>
  <p:tag name="IGUANATEXSIZE" val="20"/>
  <p:tag name="IGUANATEXVERSION" val="160"/>
  <p:tag name="LATEXADDIN" val="\documentclass{article}&#10;\usepackage{amsmath}&#10;\pagestyle{empty}&#10;\begin{document}&#10;&#10;$t_\mathrm{n}$&#10;&#10;&#10;\end{document}"/>
  <p:tag name="LATEXENGINEID" val="0"/>
  <p:tag name="LATEXFORMHEIGHT" val="320"/>
  <p:tag name="LATEXFORMWIDTH" val="385"/>
  <p:tag name="LATEXFORMWRAP" val="Vero"/>
  <p:tag name="ORIGINALHEIGHT" val="97,48779"/>
  <p:tag name="ORIGINALWIDTH" val="94,48819"/>
  <p:tag name="OUTPUTDPI" val="1200"/>
  <p:tag name="OUTPUTTYPE" val="PNG"/>
  <p:tag name="TEMPFOLDER" val="c:\temp\"/>
  <p:tag name="TRANSPARENCY" val="Vero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8"/>
  <p:tag name="IGUANATEXSIZE" val="20"/>
  <p:tag name="IGUANATEXVERSION" val="160"/>
  <p:tag name="LATEXADDIN" val="\documentclass{article}&#10;\usepackage{amsmath}&#10;\pagestyle{empty}&#10;\begin{document}&#10;&#10;Electrophysiology&#10;&#10;&#10;\end{document}"/>
  <p:tag name="LATEXENGINEID" val="0"/>
  <p:tag name="LATEXFORMHEIGHT" val="320"/>
  <p:tag name="LATEXFORMWIDTH" val="385"/>
  <p:tag name="LATEXFORMWRAP" val="Vero"/>
  <p:tag name="ORIGINALHEIGHT" val="111,7361"/>
  <p:tag name="ORIGINALWIDTH" val="954,6306"/>
  <p:tag name="OUTPUTDPI" val="1200"/>
  <p:tag name="OUTPUTTYPE" val="PNG"/>
  <p:tag name="TEMPFOLDER" val="c:\temp\"/>
  <p:tag name="TRANSPARENCY" val="Vero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1"/>
  <p:tag name="IGUANATEXSIZE" val="20"/>
  <p:tag name="IGUANATEXVERSION" val="160"/>
  <p:tag name="LATEXADDIN" val="\documentclass{article}&#10;\usepackage{amsmath}&#10;\pagestyle{empty}&#10;\begin{document}&#10;&#10;Activation&#10;&#10;&#10;\end{document}"/>
  <p:tag name="LATEXENGINEID" val="0"/>
  <p:tag name="LATEXFORMHEIGHT" val="320"/>
  <p:tag name="LATEXFORMWIDTH" val="385"/>
  <p:tag name="LATEXFORMWRAP" val="Vero"/>
  <p:tag name="ORIGINALHEIGHT" val="90,73866"/>
  <p:tag name="ORIGINALWIDTH" val="561,6797"/>
  <p:tag name="OUTPUTDPI" val="1200"/>
  <p:tag name="OUTPUTTYPE" val="PNG"/>
  <p:tag name="TEMPFOLDER" val="c:\temp\"/>
  <p:tag name="TRANSPARENCY" val="Vero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0"/>
  <p:tag name="IGUANATEXSIZE" val="20"/>
  <p:tag name="IGUANATEXVERSION" val="160"/>
  <p:tag name="LATEXADDIN" val="\documentclass{article}&#10;\usepackage{amsmath}&#10;\pagestyle{empty}&#10;\begin{document}&#10;&#10;Mechanics&#10;&#10;&#10;\end{document}"/>
  <p:tag name="LATEXENGINEID" val="0"/>
  <p:tag name="LATEXFORMHEIGHT" val="320"/>
  <p:tag name="LATEXFORMWIDTH" val="385"/>
  <p:tag name="LATEXFORMWRAP" val="Vero"/>
  <p:tag name="ORIGINALHEIGHT" val="87,73905"/>
  <p:tag name="ORIGINALWIDTH" val="551,931"/>
  <p:tag name="OUTPUTDPI" val="1200"/>
  <p:tag name="OUTPUTTYPE" val="PNG"/>
  <p:tag name="TEMPFOLDER" val="c:\temp\"/>
  <p:tag name="TRANSPARENCY" val="Vero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5"/>
  <p:tag name="IGUANATEXSIZE" val="20"/>
  <p:tag name="IGUANATEXVERSION" val="160"/>
  <p:tag name="LATEXADDIN" val="\documentclass{article}&#10;\usepackage{amsmath}&#10;\pagestyle{empty}&#10;\begin{document}&#10;&#10;$t_\mathrm{n+1}$&#10;&#10;&#10;\end{document}"/>
  <p:tag name="LATEXENGINEID" val="0"/>
  <p:tag name="LATEXFORMHEIGHT" val="320"/>
  <p:tag name="LATEXFORMWIDTH" val="385"/>
  <p:tag name="LATEXFORMWRAP" val="Vero"/>
  <p:tag name="ORIGINALHEIGHT" val="107,9865"/>
  <p:tag name="ORIGINALWIDTH" val="215,2231"/>
  <p:tag name="OUTPUTDPI" val="1200"/>
  <p:tag name="OUTPUTTYPE" val="PNG"/>
  <p:tag name="TEMPFOLDER" val="c:\temp\"/>
  <p:tag name="TRANSPARENCY" val="Vero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2"/>
  <p:tag name="IGUANATEXSIZE" val="20"/>
  <p:tag name="IGUANATEXVERSION" val="160"/>
  <p:tag name="LATEXADDIN" val="\documentclass{article}&#10;\usepackage{amsmath}&#10;\pagestyle{empty}&#10;\begin{document}&#10;&#10;Circulation&#10;&#10;&#10;\end{document}"/>
  <p:tag name="LATEXENGINEID" val="0"/>
  <p:tag name="LATEXFORMHEIGHT" val="320"/>
  <p:tag name="LATEXFORMWIDTH" val="385"/>
  <p:tag name="LATEXFORMWRAP" val="Vero"/>
  <p:tag name="ORIGINALHEIGHT" val="90,73866"/>
  <p:tag name="ORIGINALWIDTH" val="599,925"/>
  <p:tag name="OUTPUTDPI" val="1200"/>
  <p:tag name="OUTPUTTYPE" val="PNG"/>
  <p:tag name="TEMPFOLDER" val="c:\temp\"/>
  <p:tag name="TRANSPARENCY" val="Ver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2"/>
  <p:tag name="IGUANATEXSIZE" val="20"/>
  <p:tag name="IGUANATEXVERSION" val="160"/>
  <p:tag name="LATEXADDIN" val="\documentclass{article}&#10;\usepackage{amsmath}&#10;\pagestyle{empty}&#10;\begin{document}&#10;&#10;Circulation&#10;&#10;&#10;\end{document}"/>
  <p:tag name="LATEXENGINEID" val="0"/>
  <p:tag name="LATEXFORMHEIGHT" val="320"/>
  <p:tag name="LATEXFORMWIDTH" val="385"/>
  <p:tag name="LATEXFORMWRAP" val="Vero"/>
  <p:tag name="ORIGINALHEIGHT" val="90,73866"/>
  <p:tag name="ORIGINALWIDTH" val="599,925"/>
  <p:tag name="OUTPUTDPI" val="1200"/>
  <p:tag name="OUTPUTTYPE" val="PNG"/>
  <p:tag name="TEMPFOLDER" val="c:\temp\"/>
  <p:tag name="TRANSPARENCY" val="Vero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7"/>
  <p:tag name="IGUANATEXSIZE" val="20"/>
  <p:tag name="IGUANATEXVERSION" val="160"/>
  <p:tag name="LATEXADDIN" val="\documentclass{article}&#10;\usepackage{amsmath}&#10;\pagestyle{empty}&#10;\begin{document}&#10;&#10;Sarcomere length [$\mu$m]&#10;&#10;&#10;\end{document}"/>
  <p:tag name="LATEXENGINEID" val="0"/>
  <p:tag name="LATEXFORMHEIGHT" val="320"/>
  <p:tag name="LATEXFORMWIDTH" val="385"/>
  <p:tag name="LATEXFORMWRAP" val="Vero"/>
  <p:tag name="ORIGINALHEIGHT" val="125,2343"/>
  <p:tag name="ORIGINALWIDTH" val="1209,599"/>
  <p:tag name="OUTPUTDPI" val="1200"/>
  <p:tag name="OUTPUTTYPE" val="PNG"/>
  <p:tag name="TEMPFOLDER" val="c:\temp\"/>
  <p:tag name="TRANSPARENCY" val="Vero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0"/>
  <p:tag name="IGUANATEXSIZE" val="20"/>
  <p:tag name="IGUANATEXVERSION" val="160"/>
  <p:tag name="LATEXADDIN" val="\documentclass{article}&#10;\usepackage{amsmath}&#10;\pagestyle{empty}&#10;\begin{document}&#10;&#10;Mechanics&#10;&#10;&#10;\end{document}"/>
  <p:tag name="LATEXENGINEID" val="0"/>
  <p:tag name="LATEXFORMHEIGHT" val="320"/>
  <p:tag name="LATEXFORMWIDTH" val="385"/>
  <p:tag name="LATEXFORMWRAP" val="Vero"/>
  <p:tag name="ORIGINALHEIGHT" val="87,73905"/>
  <p:tag name="ORIGINALWIDTH" val="551,931"/>
  <p:tag name="OUTPUTDPI" val="1200"/>
  <p:tag name="OUTPUTTYPE" val="PNG"/>
  <p:tag name="TEMPFOLDER" val="c:\temp\"/>
  <p:tag name="TRANSPARENCY" val="Vero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3"/>
  <p:tag name="IGUANATEXSIZE" val="20"/>
  <p:tag name="IGUANATEXVERSION" val="160"/>
  <p:tag name="LATEXADDIN" val="\documentclass{article}&#10;\usepackage{amsmath}&#10;\pagestyle{empty}&#10;\begin{document}&#10;&#10;Displacement [m]&#10;&#10;&#10;\end{document}"/>
  <p:tag name="LATEXENGINEID" val="0"/>
  <p:tag name="LATEXFORMHEIGHT" val="320"/>
  <p:tag name="LATEXFORMWIDTH" val="385"/>
  <p:tag name="LATEXFORMWRAP" val="Vero"/>
  <p:tag name="ORIGINALHEIGHT" val="125,2343"/>
  <p:tag name="ORIGINALWIDTH" val="924,6344"/>
  <p:tag name="OUTPUTDPI" val="1200"/>
  <p:tag name="OUTPUTTYPE" val="PNG"/>
  <p:tag name="TEMPFOLDER" val="c:\temp\"/>
  <p:tag name="TRANSPARENCY" val="Vero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8"/>
  <p:tag name="IGUANATEXSIZE" val="20"/>
  <p:tag name="IGUANATEXVERSION" val="160"/>
  <p:tag name="LATEXADDIN" val="\documentclass{article}&#10;\usepackage{amsmath}&#10;\pagestyle{empty}&#10;\begin{document}&#10;&#10;Electrophysiology&#10;&#10;&#10;\end{document}"/>
  <p:tag name="LATEXENGINEID" val="0"/>
  <p:tag name="LATEXFORMHEIGHT" val="320"/>
  <p:tag name="LATEXFORMWIDTH" val="385"/>
  <p:tag name="LATEXFORMWRAP" val="Vero"/>
  <p:tag name="ORIGINALHEIGHT" val="111,7361"/>
  <p:tag name="ORIGINALWIDTH" val="954,6306"/>
  <p:tag name="OUTPUTDPI" val="1200"/>
  <p:tag name="OUTPUTTYPE" val="PNG"/>
  <p:tag name="TEMPFOLDER" val="c:\temp\"/>
  <p:tag name="TRANSPARENCY" val="Vero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5"/>
  <p:tag name="IGUANATEXSIZE" val="20"/>
  <p:tag name="IGUANATEXVERSION" val="160"/>
  <p:tag name="LATEXADDIN" val="\documentclass{article}&#10;\usepackage{amsmath}&#10;\pagestyle{empty}&#10;\begin{document}&#10;&#10;Calcium [$\mu$mol]&#10;&#10;&#10;\end{document}"/>
  <p:tag name="LATEXENGINEID" val="0"/>
  <p:tag name="LATEXFORMHEIGHT" val="320"/>
  <p:tag name="LATEXFORMWIDTH" val="385"/>
  <p:tag name="LATEXFORMWRAP" val="Vero"/>
  <p:tag name="ORIGINALHEIGHT" val="125,2343"/>
  <p:tag name="ORIGINALWIDTH" val="814,3982"/>
  <p:tag name="OUTPUTDPI" val="1200"/>
  <p:tag name="OUTPUTTYPE" val="PNG"/>
  <p:tag name="TEMPFOLDER" val="c:\temp\"/>
  <p:tag name="TRANSPARENCY" val="Vero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1"/>
  <p:tag name="IGUANATEXSIZE" val="20"/>
  <p:tag name="IGUANATEXVERSION" val="160"/>
  <p:tag name="LATEXADDIN" val="\documentclass{article}&#10;\usepackage{amsmath}&#10;\pagestyle{empty}&#10;\begin{document}&#10;&#10;Activation&#10;&#10;&#10;\end{document}"/>
  <p:tag name="LATEXENGINEID" val="0"/>
  <p:tag name="LATEXFORMHEIGHT" val="320"/>
  <p:tag name="LATEXFORMWIDTH" val="385"/>
  <p:tag name="LATEXFORMWRAP" val="Vero"/>
  <p:tag name="ORIGINALHEIGHT" val="90,73866"/>
  <p:tag name="ORIGINALWIDTH" val="561,6797"/>
  <p:tag name="OUTPUTDPI" val="1200"/>
  <p:tag name="OUTPUTTYPE" val="PNG"/>
  <p:tag name="TEMPFOLDER" val="c:\temp\"/>
  <p:tag name="TRANSPARENCY" val="Vero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99"/>
  <p:tag name="IGUANATEXSIZE" val="20"/>
  <p:tag name="IGUANATEXVERSION" val="160"/>
  <p:tag name="LATEXADDIN" val="\documentclass{article}&#10;\usepackage{amsmath}&#10;\pagestyle{empty}&#10;\begin{document}&#10;&#10;Active tension [Pa]&#10;&#10;&#10;\end{document}"/>
  <p:tag name="LATEXENGINEID" val="0"/>
  <p:tag name="LATEXFORMHEIGHT" val="320"/>
  <p:tag name="LATEXFORMWIDTH" val="385"/>
  <p:tag name="LATEXFORMWRAP" val="Vero"/>
  <p:tag name="ORIGINALHEIGHT" val="125,2343"/>
  <p:tag name="ORIGINALWIDTH" val="1014,623"/>
  <p:tag name="OUTPUTDPI" val="1200"/>
  <p:tag name="OUTPUTTYPE" val="PNG"/>
  <p:tag name="TEMPFOLDER" val="c:\temp\"/>
  <p:tag name="TRANSPARENCY" val="Vero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86,089"/>
  <p:tag name="ORIGINALWIDTH" val="3682,04"/>
  <p:tag name="OUTPUTTYPE" val="PNG"/>
  <p:tag name="IGUANATEXVERSION" val="160"/>
  <p:tag name="LATEXADDIN" val="\documentclass{article}&#10;\usepackage{amsmath}&#10;\usepackage{xcolor}&#10;\pagestyle{empty}&#10;\begin{document}&#10;&#10;\begin{align*}&#10;\begin{cases}&#10;\rho_\mathrm{s} \frac{\partial^\mathrm{2} \mathbf d}{\partial t^\mathrm{2}}-\nabla \cdot P(\mathbf d, T_\mathrm{a}(\mathbf z, SL)) = \mathbf 0 \quad &amp;\text{in } \Omega \times (0,T]\\&#10;P(\mathbf d, T_\mathrm{a}(\mathbf z, SL))\mathbf n+ \mathbf n \mathbf{n}^\mathrm{T}\left( K_\mathrm{\perp}^\mathrm{epi}\mathbf d +C_\mathrm{\perp}^\mathrm{epi} \frac{\partial \mathbf d}{\partial t} \right) = \mathbf 0 &amp; \text{on } \Gamma^\mathrm{epi} \times (0,T]\\&#10;P(\mathbf d, T_\mathrm{a}(\mathbf z, SL))\mathbf n=-{\color{orange}p_\mathrm{LV}(t)}JF^\mathrm{-T}\mathbf n &amp; \text{on } \Gamma^\mathrm{endo} \times (0,T]\\&#10;\mathbf d = \mathbf 0 &amp; \text{on } \Gamma^\mathrm{base} \times (0,T]\\&#10;\mathbf d(\mathbf x,0) = \mathbf d_\mathrm{0}(\mathbf x) &amp; \text{in } \Omega\\&#10;\frac{\partial \mathbf d}{\partial t}(\mathbf x,0) = \dot{\mathbf d_\mathrm{0}}(\mathbf x) &amp; \text{in } \Omega\\&#10;{\color{orange}V(\mathbf d) - V_\mathrm{target} = 0}&#10;\end{cases}&#10;\end{align*}&#10;&#10;&#10;\end{document}"/>
  <p:tag name="IGUANATEXSIZE" val="20"/>
  <p:tag name="IGUANATEXCURSOR" val="663"/>
  <p:tag name="TRANSPARENCY" val="Vero"/>
  <p:tag name="LATEXENGINEID" val="0"/>
  <p:tag name="TEMPFOLDER" val="c:\temp\"/>
  <p:tag name="LATEXFORMHEIGHT" val="320"/>
  <p:tag name="LATEXFORMWIDTH" val="385"/>
  <p:tag name="LATEXFORMWRAP" val="Vero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ITMAPVECTOR" val="0"/>
  <p:tag name="IGUANATEXCURSOR" val="727"/>
  <p:tag name="IGUANATEXSIZE" val="20"/>
  <p:tag name="IGUANATEXVERSION" val="160"/>
  <p:tag name="LATEXADDIN" val="\documentclass{article}&#10;\usepackage{amsmath}&#10;\usepackage{xcolor}&#10;\pagestyle{empty}&#10;\begin{document}&#10;&#10;\begin{align*}&#10;&amp;\begin{cases}&#10;{\color{orange}J} \chi_\mathrm{m}\left[ C_\mathrm{m} \frac{\partial u}{\partial t} + \mathcal I_\mathrm{ion} (u,\mathbf w)\right]&#10;-\nabla \cdot ({\color{orange}J F^\mathrm{-1}} D_\mathrm{M} {\color{orange}F^\mathrm{-T}} \nabla u) = {\color{orange}J} \chi_\mathrm{m}\mathcal I_\mathrm{app}(t)  \quad &amp;\text{in } \Omega \times (0,T],\\&#10;({\color{orange}JF^\mathrm{-1}}D_\mathrm{M}{\color{orange}F^\mathrm{-T}} \nabla u)\cdot \mathbf n = 0 &amp; \text{on } \partial \Omega \times (0,T],\\&#10;u(\mathbf x,0) = u_\mathrm{0}(\mathbf x) &amp; \text{in }  \Omega,&#10;\end{cases}\\&#10;&amp;F = I + \nabla \mathbf d \qquad J = \det(F)&#10;\end{align*}&#10;&#10;\end{document}"/>
  <p:tag name="LATEXENGINEID" val="0"/>
  <p:tag name="LATEXFORMHEIGHT" val="320"/>
  <p:tag name="LATEXFORMWIDTH" val="385"/>
  <p:tag name="LATEXFORMWRAP" val="Vero"/>
  <p:tag name="ORIGINALHEIGHT" val="716,9104"/>
  <p:tag name="ORIGINALWIDTH" val="4732,658"/>
  <p:tag name="OUTPUTDPI" val="1200"/>
  <p:tag name="OUTPUTTYPE" val="PNG"/>
  <p:tag name="TEMPFOLDER" val="c:\temp\"/>
  <p:tag name="TRANSPARENCY" val="Vero"/>
</p:tagLst>
</file>

<file path=ppt/theme/theme1.xml><?xml version="1.0" encoding="utf-8"?>
<a:theme xmlns:a="http://schemas.openxmlformats.org/drawingml/2006/main" name="Tema di Office">
  <a:themeElements>
    <a:clrScheme name="Dark Blue">
      <a:dk1>
        <a:sysClr val="windowText" lastClr="000000"/>
      </a:dk1>
      <a:lt1>
        <a:sysClr val="window" lastClr="FFFFFF"/>
      </a:lt1>
      <a:dk2>
        <a:srgbClr val="283A6E"/>
      </a:dk2>
      <a:lt2>
        <a:srgbClr val="DBEAF9"/>
      </a:lt2>
      <a:accent1>
        <a:srgbClr val="38529A"/>
      </a:accent1>
      <a:accent2>
        <a:srgbClr val="F21700"/>
      </a:accent2>
      <a:accent3>
        <a:srgbClr val="43C581"/>
      </a:accent3>
      <a:accent4>
        <a:srgbClr val="FF9933"/>
      </a:accent4>
      <a:accent5>
        <a:srgbClr val="F8CD18"/>
      </a:accent5>
      <a:accent6>
        <a:srgbClr val="3399FF"/>
      </a:accent6>
      <a:hlink>
        <a:srgbClr val="0563C1"/>
      </a:hlink>
      <a:folHlink>
        <a:srgbClr val="D70D50"/>
      </a:folHlink>
    </a:clrScheme>
    <a:fontScheme name="Fira Sans">
      <a:majorFont>
        <a:latin typeface="Fira Sans SemiBold"/>
        <a:ea typeface=""/>
        <a:cs typeface=""/>
      </a:majorFont>
      <a:minorFont>
        <a:latin typeface="Fir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heart_template_black" id="{BC177450-F4EF-4B25-9649-03ED26A78E5A}" vid="{1220A072-B452-44F6-975D-6AEABE8E356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Application>Microsoft Office PowerPoint</Application>
  <PresentationFormat>Widescreen</PresentationFormat>
  <Slides>30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Tema di Office</vt:lpstr>
      <vt:lpstr>Matrix-free algorithms for  cardiac simulations </vt:lpstr>
      <vt:lpstr>PowerPoint Presentation</vt:lpstr>
      <vt:lpstr>Cardiac modeling</vt:lpstr>
      <vt:lpstr>Matrix-based vs matrix-free</vt:lpstr>
      <vt:lpstr>PowerPoint Presentation</vt:lpstr>
      <vt:lpstr>3D-0D electromechanical model</vt:lpstr>
      <vt:lpstr>Electrophysiology</vt:lpstr>
      <vt:lpstr>Electrophysiology scalability tests</vt:lpstr>
      <vt:lpstr>Active force generation and mechanical models</vt:lpstr>
      <vt:lpstr>Passive mechanics scalability tests</vt:lpstr>
      <vt:lpstr>0D circulatory model</vt:lpstr>
      <vt:lpstr>Current status of matrix-free electromechanics solver</vt:lpstr>
      <vt:lpstr>Missing blocks for the electromechanical model</vt:lpstr>
      <vt:lpstr>PowerPoint Presentation</vt:lpstr>
      <vt:lpstr>Poromechanics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Poromechanical Model</vt:lpstr>
      <vt:lpstr>Conclusions and future developments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amet, consectetur adipiscing elit</dc:title>
  <dc:creator>Silvia Pozzi</dc:creator>
  <cp:revision>1</cp:revision>
  <dcterms:created xsi:type="dcterms:W3CDTF">2019-06-25T07:18:01Z</dcterms:created>
  <dcterms:modified xsi:type="dcterms:W3CDTF">2026-09-08T11:45:23Z</dcterms:modified>
</cp:coreProperties>
</file>